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97" r:id="rId2"/>
  </p:sldMasterIdLst>
  <p:notesMasterIdLst>
    <p:notesMasterId r:id="rId59"/>
  </p:notesMasterIdLst>
  <p:handoutMasterIdLst>
    <p:handoutMasterId r:id="rId60"/>
  </p:handoutMasterIdLst>
  <p:sldIdLst>
    <p:sldId id="725" r:id="rId3"/>
    <p:sldId id="726" r:id="rId4"/>
    <p:sldId id="727" r:id="rId5"/>
    <p:sldId id="728" r:id="rId6"/>
    <p:sldId id="729" r:id="rId7"/>
    <p:sldId id="730" r:id="rId8"/>
    <p:sldId id="731" r:id="rId9"/>
    <p:sldId id="732" r:id="rId10"/>
    <p:sldId id="733" r:id="rId11"/>
    <p:sldId id="866" r:id="rId12"/>
    <p:sldId id="867" r:id="rId13"/>
    <p:sldId id="868" r:id="rId14"/>
    <p:sldId id="869" r:id="rId15"/>
    <p:sldId id="736" r:id="rId16"/>
    <p:sldId id="870" r:id="rId17"/>
    <p:sldId id="738" r:id="rId18"/>
    <p:sldId id="739" r:id="rId19"/>
    <p:sldId id="740" r:id="rId20"/>
    <p:sldId id="871" r:id="rId21"/>
    <p:sldId id="872" r:id="rId22"/>
    <p:sldId id="742" r:id="rId23"/>
    <p:sldId id="873" r:id="rId24"/>
    <p:sldId id="744" r:id="rId25"/>
    <p:sldId id="745" r:id="rId26"/>
    <p:sldId id="874" r:id="rId27"/>
    <p:sldId id="875" r:id="rId28"/>
    <p:sldId id="876" r:id="rId29"/>
    <p:sldId id="877" r:id="rId30"/>
    <p:sldId id="751" r:id="rId31"/>
    <p:sldId id="878" r:id="rId32"/>
    <p:sldId id="879" r:id="rId33"/>
    <p:sldId id="753" r:id="rId34"/>
    <p:sldId id="754" r:id="rId35"/>
    <p:sldId id="755" r:id="rId36"/>
    <p:sldId id="880" r:id="rId37"/>
    <p:sldId id="759" r:id="rId38"/>
    <p:sldId id="763" r:id="rId39"/>
    <p:sldId id="765" r:id="rId40"/>
    <p:sldId id="766" r:id="rId41"/>
    <p:sldId id="768" r:id="rId42"/>
    <p:sldId id="881" r:id="rId43"/>
    <p:sldId id="770" r:id="rId44"/>
    <p:sldId id="772" r:id="rId45"/>
    <p:sldId id="773" r:id="rId46"/>
    <p:sldId id="775" r:id="rId47"/>
    <p:sldId id="776" r:id="rId48"/>
    <p:sldId id="778" r:id="rId49"/>
    <p:sldId id="976" r:id="rId50"/>
    <p:sldId id="978" r:id="rId51"/>
    <p:sldId id="980" r:id="rId52"/>
    <p:sldId id="981" r:id="rId53"/>
    <p:sldId id="979" r:id="rId54"/>
    <p:sldId id="982" r:id="rId55"/>
    <p:sldId id="983" r:id="rId56"/>
    <p:sldId id="984" r:id="rId57"/>
    <p:sldId id="977" r:id="rId58"/>
  </p:sldIdLst>
  <p:sldSz cx="9144000" cy="6858000" type="screen4x3"/>
  <p:notesSz cx="6934200" cy="9232900"/>
  <p:custDataLst>
    <p:tags r:id="rId6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1" autoAdjust="0"/>
    <p:restoredTop sz="94927" autoAdjust="0"/>
  </p:normalViewPr>
  <p:slideViewPr>
    <p:cSldViewPr>
      <p:cViewPr varScale="1">
        <p:scale>
          <a:sx n="130" d="100"/>
          <a:sy n="130" d="100"/>
        </p:scale>
        <p:origin x="2225"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4"/>
    </p:cViewPr>
  </p:sorterViewPr>
  <p:notesViewPr>
    <p:cSldViewPr>
      <p:cViewPr varScale="1">
        <p:scale>
          <a:sx n="79" d="100"/>
          <a:sy n="79" d="100"/>
        </p:scale>
        <p:origin x="-426" y="-78"/>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3A16939F-587A-4240-9331-12CB620FADB4}" type="datetimeFigureOut">
              <a:rPr lang="en-US"/>
              <a:pPr>
                <a:defRPr/>
              </a:pPr>
              <a:t>2/15/2020</a:t>
            </a:fld>
            <a:endParaRPr lang="en-US" dirty="0"/>
          </a:p>
        </p:txBody>
      </p:sp>
      <p:sp>
        <p:nvSpPr>
          <p:cNvPr id="4" name="Footer Placeholder 3"/>
          <p:cNvSpPr>
            <a:spLocks noGrp="1"/>
          </p:cNvSpPr>
          <p:nvPr>
            <p:ph type="ftr" sz="quarter" idx="2"/>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5E60B868-95F8-47B3-A673-827DBA03BE82}" type="slidenum">
              <a:rPr lang="en-US"/>
              <a:pPr>
                <a:defRPr/>
              </a:pPr>
              <a:t>‹#›</a:t>
            </a:fld>
            <a:endParaRPr lang="en-US" dirty="0"/>
          </a:p>
        </p:txBody>
      </p:sp>
    </p:spTree>
    <p:extLst>
      <p:ext uri="{BB962C8B-B14F-4D97-AF65-F5344CB8AC3E}">
        <p14:creationId xmlns:p14="http://schemas.microsoft.com/office/powerpoint/2010/main" val="318173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vl1pPr>
          </a:lstStyle>
          <a:p>
            <a:pPr>
              <a:defRPr/>
            </a:pPr>
            <a:endParaRPr lang="en-US" dirty="0"/>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vl1pPr>
          </a:lstStyle>
          <a:p>
            <a:pPr>
              <a:defRPr/>
            </a:pPr>
            <a:fld id="{105DC350-CFCE-441F-8332-6289CB07CF7D}" type="datetimeFigureOut">
              <a:rPr lang="en-US"/>
              <a:pPr>
                <a:defRPr/>
              </a:pPr>
              <a:t>2/15/2020</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dirty="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vl1pPr>
          </a:lstStyle>
          <a:p>
            <a:pPr>
              <a:defRPr/>
            </a:pPr>
            <a:fld id="{CEE8CD96-12F0-4F50-8C18-2E4810E31FF5}" type="slidenum">
              <a:rPr lang="en-US"/>
              <a:pPr>
                <a:defRPr/>
              </a:pPr>
              <a:t>‹#›</a:t>
            </a:fld>
            <a:endParaRPr lang="en-US" dirty="0"/>
          </a:p>
        </p:txBody>
      </p:sp>
    </p:spTree>
    <p:extLst>
      <p:ext uri="{BB962C8B-B14F-4D97-AF65-F5344CB8AC3E}">
        <p14:creationId xmlns:p14="http://schemas.microsoft.com/office/powerpoint/2010/main" val="41387120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p:spPr>
      </p:sp>
      <p:sp>
        <p:nvSpPr>
          <p:cNvPr id="513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Chapter 5 we talked about </a:t>
            </a:r>
            <a:r>
              <a:rPr lang="ja-JP" altLang="en-US" dirty="0"/>
              <a:t>“</a:t>
            </a:r>
            <a:r>
              <a:rPr lang="en-US" altLang="ja-JP" dirty="0"/>
              <a:t>The Legal Requirements of Boating</a:t>
            </a:r>
            <a:r>
              <a:rPr lang="ja-JP" altLang="en-US" dirty="0"/>
              <a:t>”</a:t>
            </a:r>
            <a:r>
              <a:rPr lang="en-US" altLang="ja-JP" dirty="0"/>
              <a:t>. </a:t>
            </a:r>
          </a:p>
          <a:p>
            <a:pPr eaLnBrk="1" hangingPunct="1"/>
            <a:r>
              <a:rPr lang="en-US" dirty="0"/>
              <a:t>Chapter 6 we will be discussing </a:t>
            </a:r>
            <a:r>
              <a:rPr lang="ja-JP" altLang="en-US" dirty="0"/>
              <a:t>“</a:t>
            </a:r>
            <a:r>
              <a:rPr lang="en-US" altLang="ja-JP" dirty="0"/>
              <a:t>Boating Emergencies…What to Do</a:t>
            </a:r>
            <a:r>
              <a:rPr lang="ja-JP" altLang="en-US" dirty="0"/>
              <a:t>”</a:t>
            </a:r>
            <a:endParaRPr lang="en-US" altLang="ja-JP" dirty="0"/>
          </a:p>
          <a:p>
            <a:pPr eaLnBrk="1" hangingPunct="1"/>
            <a:endParaRPr lang="en-US" dirty="0"/>
          </a:p>
          <a:p>
            <a:pPr eaLnBrk="1" hangingPunct="1"/>
            <a:r>
              <a:rPr lang="en-US" dirty="0"/>
              <a:t>There is a difference between what the minimum law requirements are and what a prudent mariner carries on a boat. </a:t>
            </a:r>
          </a:p>
          <a:p>
            <a:endParaRPr lang="en-US" dirty="0"/>
          </a:p>
        </p:txBody>
      </p:sp>
      <p:sp>
        <p:nvSpPr>
          <p:cNvPr id="513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526DFB-E9A8-4C72-83CD-BE4C63CD7FD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Slide Image Placeholder 1"/>
          <p:cNvSpPr>
            <a:spLocks noGrp="1" noRot="1" noChangeAspect="1" noTextEdit="1"/>
          </p:cNvSpPr>
          <p:nvPr>
            <p:ph type="sldImg"/>
          </p:nvPr>
        </p:nvSpPr>
        <p:spPr bwMode="auto">
          <a:noFill/>
          <a:ln>
            <a:solidFill>
              <a:srgbClr val="000000"/>
            </a:solidFill>
            <a:miter lim="800000"/>
            <a:headEnd/>
            <a:tailEnd/>
          </a:ln>
        </p:spPr>
      </p:sp>
      <p:sp>
        <p:nvSpPr>
          <p:cNvPr id="5222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Most people wait to drink water until they feel thirsty.  If you feel thirsty you are already experiencing dehydration.</a:t>
            </a:r>
          </a:p>
        </p:txBody>
      </p:sp>
      <p:sp>
        <p:nvSpPr>
          <p:cNvPr id="522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EE9A5F-2FF1-4766-B63F-51262D600C8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Slide Image Placeholder 1"/>
          <p:cNvSpPr>
            <a:spLocks noGrp="1" noRot="1" noChangeAspect="1" noTextEdit="1"/>
          </p:cNvSpPr>
          <p:nvPr>
            <p:ph type="sldImg"/>
          </p:nvPr>
        </p:nvSpPr>
        <p:spPr bwMode="auto">
          <a:noFill/>
          <a:ln>
            <a:solidFill>
              <a:srgbClr val="000000"/>
            </a:solidFill>
            <a:miter lim="800000"/>
            <a:headEnd/>
            <a:tailEnd/>
          </a:ln>
        </p:spPr>
      </p:sp>
      <p:sp>
        <p:nvSpPr>
          <p:cNvPr id="523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dirty="0"/>
          </a:p>
          <a:p>
            <a:pPr eaLnBrk="1" hangingPunct="1"/>
            <a:r>
              <a:rPr lang="en-US" dirty="0"/>
              <a:t>Discuss the legal limits of alcohol consumption for the state in which you are teaching.</a:t>
            </a:r>
          </a:p>
          <a:p>
            <a:pPr eaLnBrk="1" hangingPunct="1"/>
            <a:endParaRPr lang="en-US" dirty="0"/>
          </a:p>
          <a:p>
            <a:pPr eaLnBrk="1" hangingPunct="1"/>
            <a:r>
              <a:rPr lang="en-US" dirty="0"/>
              <a:t>Remind the participants that using drugs and/or alcohol while boating is a leading cause of boating accidents.</a:t>
            </a:r>
          </a:p>
          <a:p>
            <a:pPr eaLnBrk="1" hangingPunct="1"/>
            <a:endParaRPr lang="en-US" b="1" dirty="0"/>
          </a:p>
          <a:p>
            <a:pPr eaLnBrk="1" hangingPunct="1"/>
            <a:r>
              <a:rPr lang="en-US" dirty="0"/>
              <a:t>Discuss the legal limits of alcohol consumption for the state in which you are teaching.</a:t>
            </a:r>
          </a:p>
          <a:p>
            <a:pPr eaLnBrk="1" hangingPunct="1"/>
            <a:endParaRPr lang="en-US" dirty="0"/>
          </a:p>
          <a:p>
            <a:pPr eaLnBrk="1" hangingPunct="1"/>
            <a:r>
              <a:rPr lang="en-US" dirty="0"/>
              <a:t>Remind the participants that using drugs and/or alcohol while boating is a leading cause of boating accidents</a:t>
            </a:r>
          </a:p>
        </p:txBody>
      </p:sp>
      <p:sp>
        <p:nvSpPr>
          <p:cNvPr id="523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8BF25-44D2-4E05-ADC0-6343A3DC634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Slide Image Placeholder 1"/>
          <p:cNvSpPr>
            <a:spLocks noGrp="1" noRot="1" noChangeAspect="1" noTextEdit="1"/>
          </p:cNvSpPr>
          <p:nvPr>
            <p:ph type="sldImg"/>
          </p:nvPr>
        </p:nvSpPr>
        <p:spPr bwMode="auto">
          <a:noFill/>
          <a:ln>
            <a:solidFill>
              <a:srgbClr val="000000"/>
            </a:solidFill>
            <a:miter lim="800000"/>
            <a:headEnd/>
            <a:tailEnd/>
          </a:ln>
        </p:spPr>
      </p:sp>
      <p:sp>
        <p:nvSpPr>
          <p:cNvPr id="524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 is always a good</a:t>
            </a:r>
            <a:r>
              <a:rPr lang="en-US" baseline="0" dirty="0"/>
              <a:t> idea that at east 2 people avoid drinking while on the boat in case something happens to the operator.</a:t>
            </a:r>
            <a:endParaRPr lang="en-US" dirty="0"/>
          </a:p>
        </p:txBody>
      </p:sp>
      <p:sp>
        <p:nvSpPr>
          <p:cNvPr id="524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BB864F-6F2A-4C12-8771-352D3A49E37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Slide Image Placeholder 1"/>
          <p:cNvSpPr>
            <a:spLocks noGrp="1" noRot="1" noChangeAspect="1" noTextEdit="1"/>
          </p:cNvSpPr>
          <p:nvPr>
            <p:ph type="sldImg"/>
          </p:nvPr>
        </p:nvSpPr>
        <p:spPr bwMode="auto">
          <a:noFill/>
          <a:ln>
            <a:solidFill>
              <a:srgbClr val="000000"/>
            </a:solidFill>
            <a:miter lim="800000"/>
            <a:headEnd/>
            <a:tailEnd/>
          </a:ln>
        </p:spPr>
      </p:sp>
      <p:sp>
        <p:nvSpPr>
          <p:cNvPr id="525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Emphasize</a:t>
            </a:r>
            <a:r>
              <a:rPr lang="en-US" baseline="0" dirty="0"/>
              <a:t> the number of boating accidents and death attributed to boating under the influence.  Remind students of the penalties within your state for BUI.</a:t>
            </a:r>
            <a:endParaRPr lang="en-US" dirty="0"/>
          </a:p>
        </p:txBody>
      </p:sp>
      <p:sp>
        <p:nvSpPr>
          <p:cNvPr id="525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076071-3850-440E-9EF0-56704BDC8BA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Slide Image Placeholder 1"/>
          <p:cNvSpPr>
            <a:spLocks noGrp="1" noRot="1" noChangeAspect="1" noTextEdit="1"/>
          </p:cNvSpPr>
          <p:nvPr>
            <p:ph type="sldImg"/>
          </p:nvPr>
        </p:nvSpPr>
        <p:spPr bwMode="auto">
          <a:noFill/>
          <a:ln>
            <a:solidFill>
              <a:srgbClr val="000000"/>
            </a:solidFill>
            <a:miter lim="800000"/>
            <a:headEnd/>
            <a:tailEnd/>
          </a:ln>
        </p:spPr>
      </p:sp>
      <p:sp>
        <p:nvSpPr>
          <p:cNvPr id="526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 </a:t>
            </a:r>
          </a:p>
          <a:p>
            <a:pPr eaLnBrk="1" hangingPunct="1"/>
            <a:r>
              <a:rPr lang="en-US" dirty="0"/>
              <a:t>Discuss what is </a:t>
            </a:r>
            <a:r>
              <a:rPr lang="ja-JP" altLang="en-US" dirty="0"/>
              <a:t>“</a:t>
            </a:r>
            <a:r>
              <a:rPr lang="en-US" altLang="ja-JP" dirty="0"/>
              <a:t>readily accessible</a:t>
            </a:r>
            <a:r>
              <a:rPr lang="ja-JP" altLang="en-US" dirty="0"/>
              <a:t>”</a:t>
            </a:r>
            <a:r>
              <a:rPr lang="en-US" altLang="ja-JP" dirty="0"/>
              <a:t>.</a:t>
            </a:r>
          </a:p>
          <a:p>
            <a:pPr eaLnBrk="1" hangingPunct="1"/>
            <a:endParaRPr lang="en-US" dirty="0"/>
          </a:p>
          <a:p>
            <a:pPr eaLnBrk="1" hangingPunct="1"/>
            <a:r>
              <a:rPr lang="en-US" i="1" dirty="0"/>
              <a:t>Classroom aid:  Demonstrate the test for proper fit. Using a student, place a PFD that is too large on the student and show how the PFD will come off when the person falls into the water.</a:t>
            </a:r>
          </a:p>
          <a:p>
            <a:pPr eaLnBrk="1" hangingPunct="1"/>
            <a:endParaRPr lang="en-US" i="1" dirty="0"/>
          </a:p>
          <a:p>
            <a:endParaRPr lang="en-US" dirty="0"/>
          </a:p>
        </p:txBody>
      </p:sp>
      <p:sp>
        <p:nvSpPr>
          <p:cNvPr id="526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35278D-B15E-4677-835F-83EBFE5416B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Slide Image Placeholder 1"/>
          <p:cNvSpPr>
            <a:spLocks noGrp="1" noRot="1" noChangeAspect="1" noTextEdit="1"/>
          </p:cNvSpPr>
          <p:nvPr>
            <p:ph type="sldImg"/>
          </p:nvPr>
        </p:nvSpPr>
        <p:spPr bwMode="auto">
          <a:noFill/>
          <a:ln>
            <a:solidFill>
              <a:srgbClr val="000000"/>
            </a:solidFill>
            <a:miter lim="800000"/>
            <a:headEnd/>
            <a:tailEnd/>
          </a:ln>
        </p:spPr>
      </p:sp>
      <p:sp>
        <p:nvSpPr>
          <p:cNvPr id="527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When purchasing an inflatable PFD</a:t>
            </a:r>
            <a:r>
              <a:rPr lang="en-US" baseline="0" dirty="0"/>
              <a:t> always check that there is aCO2  cartridge contained in it.  While rare, some purchased might be missing it.  Remind students of your state’s inflatable PFD laws, when they can be used and when they cannot.</a:t>
            </a:r>
            <a:endParaRPr lang="en-US" dirty="0"/>
          </a:p>
        </p:txBody>
      </p:sp>
      <p:sp>
        <p:nvSpPr>
          <p:cNvPr id="527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937985-3142-4B49-B4F4-F15BC5E4977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Slide Image Placeholder 1"/>
          <p:cNvSpPr>
            <a:spLocks noGrp="1" noRot="1" noChangeAspect="1" noTextEdit="1"/>
          </p:cNvSpPr>
          <p:nvPr>
            <p:ph type="sldImg"/>
          </p:nvPr>
        </p:nvSpPr>
        <p:spPr bwMode="auto">
          <a:noFill/>
          <a:ln>
            <a:solidFill>
              <a:srgbClr val="000000"/>
            </a:solidFill>
            <a:miter lim="800000"/>
            <a:headEnd/>
            <a:tailEnd/>
          </a:ln>
        </p:spPr>
      </p:sp>
      <p:sp>
        <p:nvSpPr>
          <p:cNvPr id="529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Review the definition of “capsize” and “swamping.” Both are dangerous,</a:t>
            </a:r>
            <a:r>
              <a:rPr lang="en-US" baseline="0" dirty="0"/>
              <a:t> can be more so in cold water and weather.</a:t>
            </a:r>
            <a:endParaRPr lang="en-US" dirty="0"/>
          </a:p>
        </p:txBody>
      </p:sp>
      <p:sp>
        <p:nvSpPr>
          <p:cNvPr id="529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3FB055-C864-4B31-B777-417A543B7FB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Slide Image Placeholder 1"/>
          <p:cNvSpPr>
            <a:spLocks noGrp="1" noRot="1" noChangeAspect="1" noTextEdit="1"/>
          </p:cNvSpPr>
          <p:nvPr>
            <p:ph type="sldImg"/>
          </p:nvPr>
        </p:nvSpPr>
        <p:spPr bwMode="auto">
          <a:noFill/>
          <a:ln>
            <a:solidFill>
              <a:srgbClr val="000000"/>
            </a:solidFill>
            <a:miter lim="800000"/>
            <a:headEnd/>
            <a:tailEnd/>
          </a:ln>
        </p:spPr>
      </p:sp>
      <p:sp>
        <p:nvSpPr>
          <p:cNvPr id="530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You should always have an</a:t>
            </a:r>
            <a:r>
              <a:rPr lang="en-US" baseline="0" dirty="0"/>
              <a:t> engine cut-off switch.  This will prevent the boat from running if the operator falls overboard.</a:t>
            </a:r>
            <a:endParaRPr lang="en-US" dirty="0"/>
          </a:p>
        </p:txBody>
      </p:sp>
      <p:sp>
        <p:nvSpPr>
          <p:cNvPr id="530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97C631-3F06-4F85-BFEF-9483A92B797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Slide Image Placeholder 1"/>
          <p:cNvSpPr>
            <a:spLocks noGrp="1" noRot="1" noChangeAspect="1" noTextEdit="1"/>
          </p:cNvSpPr>
          <p:nvPr>
            <p:ph type="sldImg"/>
          </p:nvPr>
        </p:nvSpPr>
        <p:spPr bwMode="auto">
          <a:noFill/>
          <a:ln>
            <a:solidFill>
              <a:srgbClr val="000000"/>
            </a:solidFill>
            <a:miter lim="800000"/>
            <a:headEnd/>
            <a:tailEnd/>
          </a:ln>
        </p:spPr>
      </p:sp>
      <p:sp>
        <p:nvSpPr>
          <p:cNvPr id="5314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order to prevent capsizing, be sure to follow</a:t>
            </a:r>
            <a:r>
              <a:rPr lang="en-US" baseline="0" dirty="0"/>
              <a:t> these rules.</a:t>
            </a:r>
            <a:endParaRPr lang="en-US" dirty="0"/>
          </a:p>
        </p:txBody>
      </p:sp>
      <p:sp>
        <p:nvSpPr>
          <p:cNvPr id="531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33E96F-DA65-4A69-8C7B-F3D9A22E967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Slide Image Placeholder 1"/>
          <p:cNvSpPr>
            <a:spLocks noGrp="1" noRot="1" noChangeAspect="1" noTextEdit="1"/>
          </p:cNvSpPr>
          <p:nvPr>
            <p:ph type="sldImg"/>
          </p:nvPr>
        </p:nvSpPr>
        <p:spPr bwMode="auto">
          <a:noFill/>
          <a:ln>
            <a:solidFill>
              <a:srgbClr val="000000"/>
            </a:solidFill>
            <a:miter lim="800000"/>
            <a:headEnd/>
            <a:tailEnd/>
          </a:ln>
        </p:spPr>
      </p:sp>
      <p:sp>
        <p:nvSpPr>
          <p:cNvPr id="5324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Always stay with the boat.  It will present a larger target for search and rescue personnel to find you.  It will also help keep you out of the cold water.</a:t>
            </a:r>
          </a:p>
        </p:txBody>
      </p:sp>
      <p:sp>
        <p:nvSpPr>
          <p:cNvPr id="532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D09914-84E5-4A21-A31D-FD4559A4D63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Slide Image Placeholder 1"/>
          <p:cNvSpPr>
            <a:spLocks noGrp="1" noRot="1" noChangeAspect="1" noTextEdit="1"/>
          </p:cNvSpPr>
          <p:nvPr>
            <p:ph type="sldImg"/>
          </p:nvPr>
        </p:nvSpPr>
        <p:spPr bwMode="auto">
          <a:noFill/>
          <a:ln>
            <a:solidFill>
              <a:srgbClr val="000000"/>
            </a:solidFill>
            <a:miter lim="800000"/>
            <a:headEnd/>
            <a:tailEnd/>
          </a:ln>
        </p:spPr>
      </p:sp>
      <p:sp>
        <p:nvSpPr>
          <p:cNvPr id="514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Mention these items as an overview of this chapter. More detail will be covered on each topic.</a:t>
            </a:r>
          </a:p>
          <a:p>
            <a:pPr eaLnBrk="1" hangingPunct="1"/>
            <a:endParaRPr lang="en-US" dirty="0"/>
          </a:p>
          <a:p>
            <a:pPr eaLnBrk="1" hangingPunct="1"/>
            <a:r>
              <a:rPr lang="en-US" dirty="0"/>
              <a:t>When you go boating. You will encounter hazards and risks.</a:t>
            </a:r>
          </a:p>
          <a:p>
            <a:pPr eaLnBrk="1" hangingPunct="1"/>
            <a:endParaRPr lang="en-US" dirty="0"/>
          </a:p>
          <a:p>
            <a:pPr eaLnBrk="1" hangingPunct="1"/>
            <a:r>
              <a:rPr lang="en-US" dirty="0"/>
              <a:t>It</a:t>
            </a:r>
            <a:r>
              <a:rPr lang="ja-JP" altLang="en-US" dirty="0"/>
              <a:t>’</a:t>
            </a:r>
            <a:r>
              <a:rPr lang="en-US" altLang="ja-JP" dirty="0"/>
              <a:t>s important to make a boating emergency less likely to happen by taking the proper precaution; but it</a:t>
            </a:r>
            <a:r>
              <a:rPr lang="ja-JP" altLang="en-US" dirty="0"/>
              <a:t>’</a:t>
            </a:r>
            <a:r>
              <a:rPr lang="en-US" altLang="ja-JP" dirty="0"/>
              <a:t>s equally important to be prepared and know what to do if an emergency occurs. </a:t>
            </a:r>
          </a:p>
          <a:p>
            <a:pPr eaLnBrk="1" hangingPunct="1"/>
            <a:endParaRPr lang="en-US" b="1" dirty="0"/>
          </a:p>
          <a:p>
            <a:pPr eaLnBrk="1" hangingPunct="1"/>
            <a:r>
              <a:rPr lang="en-US" dirty="0"/>
              <a:t>Mention these items as an overview of this chapter. More detail will be covered on each topic.</a:t>
            </a:r>
          </a:p>
          <a:p>
            <a:pPr eaLnBrk="1" hangingPunct="1"/>
            <a:r>
              <a:rPr lang="en-US" dirty="0"/>
              <a:t>When you go boating. You will encounter hazards and risks.</a:t>
            </a:r>
          </a:p>
          <a:p>
            <a:pPr eaLnBrk="1" hangingPunct="1"/>
            <a:r>
              <a:rPr lang="en-US" dirty="0"/>
              <a:t>It</a:t>
            </a:r>
            <a:r>
              <a:rPr lang="ja-JP" altLang="en-US" dirty="0"/>
              <a:t>’</a:t>
            </a:r>
            <a:r>
              <a:rPr lang="en-US" altLang="ja-JP" dirty="0"/>
              <a:t>s important to make a boating emergency less likely to happen by taking the proper precaution; but it</a:t>
            </a:r>
            <a:r>
              <a:rPr lang="ja-JP" altLang="en-US" dirty="0"/>
              <a:t>’</a:t>
            </a:r>
            <a:r>
              <a:rPr lang="en-US" altLang="ja-JP" dirty="0"/>
              <a:t>s equally important to be prepared and know what to do if an emergency occurs. </a:t>
            </a:r>
          </a:p>
          <a:p>
            <a:endParaRPr lang="en-US" dirty="0"/>
          </a:p>
        </p:txBody>
      </p:sp>
      <p:sp>
        <p:nvSpPr>
          <p:cNvPr id="514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2D03D2-69F0-4FB6-B265-02DF942357D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Slide Image Placeholder 1"/>
          <p:cNvSpPr>
            <a:spLocks noGrp="1" noRot="1" noChangeAspect="1" noTextEdit="1"/>
          </p:cNvSpPr>
          <p:nvPr>
            <p:ph type="sldImg"/>
          </p:nvPr>
        </p:nvSpPr>
        <p:spPr bwMode="auto">
          <a:noFill/>
          <a:ln>
            <a:solidFill>
              <a:srgbClr val="000000"/>
            </a:solidFill>
            <a:miter lim="800000"/>
            <a:headEnd/>
            <a:tailEnd/>
          </a:ln>
        </p:spPr>
      </p:sp>
      <p:sp>
        <p:nvSpPr>
          <p:cNvPr id="533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33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72C2A3-72BB-4A95-8E90-5A771B2D8CE4}"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Slide Image Placeholder 1"/>
          <p:cNvSpPr>
            <a:spLocks noGrp="1" noRot="1" noChangeAspect="1" noTextEdit="1"/>
          </p:cNvSpPr>
          <p:nvPr>
            <p:ph type="sldImg"/>
          </p:nvPr>
        </p:nvSpPr>
        <p:spPr bwMode="auto">
          <a:noFill/>
          <a:ln>
            <a:solidFill>
              <a:srgbClr val="000000"/>
            </a:solidFill>
            <a:miter lim="800000"/>
            <a:headEnd/>
            <a:tailEnd/>
          </a:ln>
        </p:spPr>
      </p:sp>
      <p:sp>
        <p:nvSpPr>
          <p:cNvPr id="534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Emphasize this as a reason to ALWAYS wear the life jacket, and not have it only readily accessible.</a:t>
            </a:r>
            <a:r>
              <a:rPr lang="en-US" baseline="0" dirty="0"/>
              <a:t> Once in the water, it is nearly impossible to put the PFD on.  If a person had hit their head or it hurt, they cannot put one one at all.  It should be on at all times.</a:t>
            </a:r>
            <a:endParaRPr lang="en-US" dirty="0"/>
          </a:p>
        </p:txBody>
      </p:sp>
      <p:sp>
        <p:nvSpPr>
          <p:cNvPr id="534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B60E34-4191-4C9A-8ED3-0BD32F44BD1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Slide Image Placeholder 1"/>
          <p:cNvSpPr>
            <a:spLocks noGrp="1" noRot="1" noChangeAspect="1" noTextEdit="1"/>
          </p:cNvSpPr>
          <p:nvPr>
            <p:ph type="sldImg"/>
          </p:nvPr>
        </p:nvSpPr>
        <p:spPr bwMode="auto">
          <a:noFill/>
          <a:ln>
            <a:solidFill>
              <a:srgbClr val="000000"/>
            </a:solidFill>
            <a:miter lim="800000"/>
            <a:headEnd/>
            <a:tailEnd/>
          </a:ln>
        </p:spPr>
      </p:sp>
      <p:sp>
        <p:nvSpPr>
          <p:cNvPr id="535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Discuss why each item is important. Remind the participants that the first person to see someone go overboard should shout so loudly, ensuring the helmsman hears.</a:t>
            </a:r>
            <a:r>
              <a:rPr lang="en-US" baseline="0" dirty="0"/>
              <a:t>  Discuss why you pull the person aboard at the stern: lowest point of the boat, perhaps swim platform. Be sure engine is off.</a:t>
            </a:r>
            <a:endParaRPr lang="en-US" dirty="0"/>
          </a:p>
          <a:p>
            <a:endParaRPr lang="en-US" dirty="0"/>
          </a:p>
        </p:txBody>
      </p:sp>
      <p:sp>
        <p:nvSpPr>
          <p:cNvPr id="535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7BD2D0-5DF4-4F73-AF67-C88B7365350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Slide Image Placeholder 1"/>
          <p:cNvSpPr>
            <a:spLocks noGrp="1" noRot="1" noChangeAspect="1" noTextEdit="1"/>
          </p:cNvSpPr>
          <p:nvPr>
            <p:ph type="sldImg"/>
          </p:nvPr>
        </p:nvSpPr>
        <p:spPr bwMode="auto">
          <a:noFill/>
          <a:ln>
            <a:solidFill>
              <a:srgbClr val="000000"/>
            </a:solidFill>
            <a:miter lim="800000"/>
            <a:headEnd/>
            <a:tailEnd/>
          </a:ln>
        </p:spPr>
      </p:sp>
      <p:sp>
        <p:nvSpPr>
          <p:cNvPr id="536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Remind students why these rules are important and how they can prevent collision.  The primary causes of boating accidents include not having a proper lookout, not maintaining a safe speed,</a:t>
            </a:r>
            <a:r>
              <a:rPr lang="en-US" baseline="0" dirty="0"/>
              <a:t> and drinking while boating.</a:t>
            </a:r>
            <a:endParaRPr lang="en-US" dirty="0"/>
          </a:p>
        </p:txBody>
      </p:sp>
      <p:sp>
        <p:nvSpPr>
          <p:cNvPr id="536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809C29-011D-4CF2-BE85-ADB2439FBA2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Slide Image Placeholder 1"/>
          <p:cNvSpPr>
            <a:spLocks noGrp="1" noRot="1" noChangeAspect="1" noTextEdit="1"/>
          </p:cNvSpPr>
          <p:nvPr>
            <p:ph type="sldImg"/>
          </p:nvPr>
        </p:nvSpPr>
        <p:spPr bwMode="auto">
          <a:noFill/>
          <a:ln>
            <a:solidFill>
              <a:srgbClr val="000000"/>
            </a:solidFill>
            <a:miter lim="800000"/>
            <a:headEnd/>
            <a:tailEnd/>
          </a:ln>
        </p:spPr>
      </p:sp>
      <p:sp>
        <p:nvSpPr>
          <p:cNvPr id="537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37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DC6167-EC0F-4FA1-9E36-FD3CB3F843A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Slide Image Placeholder 1"/>
          <p:cNvSpPr>
            <a:spLocks noGrp="1" noRot="1" noChangeAspect="1" noTextEdit="1"/>
          </p:cNvSpPr>
          <p:nvPr>
            <p:ph type="sldImg"/>
          </p:nvPr>
        </p:nvSpPr>
        <p:spPr bwMode="auto">
          <a:noFill/>
          <a:ln>
            <a:solidFill>
              <a:srgbClr val="000000"/>
            </a:solidFill>
            <a:miter lim="800000"/>
            <a:headEnd/>
            <a:tailEnd/>
          </a:ln>
        </p:spPr>
      </p:sp>
      <p:sp>
        <p:nvSpPr>
          <p:cNvPr id="538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38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E122EB-1BD4-476A-8DA8-F74B290ED3DF}"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Slide Image Placeholder 1"/>
          <p:cNvSpPr>
            <a:spLocks noGrp="1" noRot="1" noChangeAspect="1" noTextEdit="1"/>
          </p:cNvSpPr>
          <p:nvPr>
            <p:ph type="sldImg"/>
          </p:nvPr>
        </p:nvSpPr>
        <p:spPr bwMode="auto">
          <a:noFill/>
          <a:ln>
            <a:solidFill>
              <a:srgbClr val="000000"/>
            </a:solidFill>
            <a:miter lim="800000"/>
            <a:headEnd/>
            <a:tailEnd/>
          </a:ln>
        </p:spPr>
      </p:sp>
      <p:sp>
        <p:nvSpPr>
          <p:cNvPr id="539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Ask:</a:t>
            </a:r>
            <a:r>
              <a:rPr lang="en-US" dirty="0"/>
              <a:t>  Ask the question and look for the following answers:</a:t>
            </a:r>
          </a:p>
          <a:p>
            <a:pPr eaLnBrk="1" hangingPunct="1">
              <a:buFontTx/>
              <a:buChar char="•"/>
            </a:pPr>
            <a:r>
              <a:rPr lang="en-US" dirty="0"/>
              <a:t>Alert crew</a:t>
            </a:r>
          </a:p>
          <a:p>
            <a:pPr eaLnBrk="1" hangingPunct="1">
              <a:buFontTx/>
              <a:buChar char="•"/>
            </a:pPr>
            <a:r>
              <a:rPr lang="en-US" dirty="0"/>
              <a:t>Put on PFDs</a:t>
            </a:r>
          </a:p>
          <a:p>
            <a:pPr eaLnBrk="1" hangingPunct="1">
              <a:buFontTx/>
              <a:buChar char="•"/>
            </a:pPr>
            <a:r>
              <a:rPr lang="en-US" dirty="0"/>
              <a:t>Turn off fuel </a:t>
            </a:r>
          </a:p>
          <a:p>
            <a:pPr eaLnBrk="1" hangingPunct="1">
              <a:buFontTx/>
              <a:buChar char="•"/>
            </a:pPr>
            <a:r>
              <a:rPr lang="en-US" dirty="0"/>
              <a:t>Disconnect electricity</a:t>
            </a:r>
          </a:p>
          <a:p>
            <a:pPr eaLnBrk="1" hangingPunct="1">
              <a:buFontTx/>
              <a:buChar char="•"/>
            </a:pPr>
            <a:r>
              <a:rPr lang="en-US" dirty="0"/>
              <a:t>Identify source of fire</a:t>
            </a:r>
          </a:p>
          <a:p>
            <a:pPr eaLnBrk="1" hangingPunct="1">
              <a:buFontTx/>
              <a:buChar char="•"/>
            </a:pPr>
            <a:r>
              <a:rPr lang="en-US" dirty="0"/>
              <a:t>Can you fight fire</a:t>
            </a:r>
          </a:p>
          <a:p>
            <a:pPr eaLnBrk="1" hangingPunct="1">
              <a:buFontTx/>
              <a:buChar char="•"/>
            </a:pPr>
            <a:r>
              <a:rPr lang="en-US" dirty="0"/>
              <a:t>If not get off boat</a:t>
            </a:r>
          </a:p>
          <a:p>
            <a:pPr eaLnBrk="1" hangingPunct="1">
              <a:buFontTx/>
              <a:buChar char="•"/>
            </a:pPr>
            <a:r>
              <a:rPr lang="en-US" dirty="0"/>
              <a:t>Call for help</a:t>
            </a:r>
          </a:p>
          <a:p>
            <a:pPr eaLnBrk="1" hangingPunct="1"/>
            <a:r>
              <a:rPr lang="en-US" dirty="0"/>
              <a:t>Emphasize swimming away from the PWC until help arrives. Look for the following answers from the students:</a:t>
            </a:r>
          </a:p>
          <a:p>
            <a:pPr eaLnBrk="1" hangingPunct="1">
              <a:spcBef>
                <a:spcPct val="50000"/>
              </a:spcBef>
              <a:buFontTx/>
              <a:buChar char="•"/>
            </a:pPr>
            <a:r>
              <a:rPr lang="en-US" dirty="0"/>
              <a:t>Stop the engine</a:t>
            </a:r>
          </a:p>
          <a:p>
            <a:pPr eaLnBrk="1" hangingPunct="1">
              <a:spcBef>
                <a:spcPct val="50000"/>
              </a:spcBef>
              <a:buFontTx/>
              <a:buChar char="•"/>
            </a:pPr>
            <a:r>
              <a:rPr lang="en-US" dirty="0"/>
              <a:t>Take distress signals, swim away</a:t>
            </a:r>
          </a:p>
          <a:p>
            <a:pPr eaLnBrk="1" hangingPunct="1">
              <a:spcBef>
                <a:spcPct val="50000"/>
              </a:spcBef>
              <a:buFontTx/>
              <a:buChar char="•"/>
            </a:pPr>
            <a:r>
              <a:rPr lang="en-US" dirty="0"/>
              <a:t>Keep riders together until help arrives</a:t>
            </a:r>
          </a:p>
          <a:p>
            <a:pPr eaLnBrk="1" hangingPunct="1"/>
            <a:endParaRPr lang="en-US" dirty="0"/>
          </a:p>
          <a:p>
            <a:endParaRPr lang="en-US" dirty="0"/>
          </a:p>
        </p:txBody>
      </p:sp>
      <p:sp>
        <p:nvSpPr>
          <p:cNvPr id="539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C6678C-B3C3-4918-8AF1-26B4F5EE6C2F}"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Slide Image Placeholder 1"/>
          <p:cNvSpPr>
            <a:spLocks noGrp="1" noRot="1" noChangeAspect="1" noTextEdit="1"/>
          </p:cNvSpPr>
          <p:nvPr>
            <p:ph type="sldImg"/>
          </p:nvPr>
        </p:nvSpPr>
        <p:spPr bwMode="auto">
          <a:noFill/>
          <a:ln>
            <a:solidFill>
              <a:srgbClr val="000000"/>
            </a:solidFill>
            <a:miter lim="800000"/>
            <a:headEnd/>
            <a:tailEnd/>
          </a:ln>
        </p:spPr>
      </p:sp>
      <p:sp>
        <p:nvSpPr>
          <p:cNvPr id="540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Ask:</a:t>
            </a:r>
            <a:r>
              <a:rPr lang="en-US" dirty="0"/>
              <a:t>  How can you tell the depth of water? Responses could include:</a:t>
            </a:r>
          </a:p>
          <a:p>
            <a:pPr eaLnBrk="1" hangingPunct="1">
              <a:buFontTx/>
              <a:buChar char="•"/>
            </a:pPr>
            <a:r>
              <a:rPr lang="en-US" dirty="0"/>
              <a:t> Depth finder</a:t>
            </a:r>
          </a:p>
          <a:p>
            <a:pPr eaLnBrk="1" hangingPunct="1">
              <a:buFontTx/>
              <a:buChar char="•"/>
            </a:pPr>
            <a:r>
              <a:rPr lang="en-US" dirty="0"/>
              <a:t> Chart</a:t>
            </a:r>
          </a:p>
          <a:p>
            <a:pPr eaLnBrk="1" hangingPunct="1">
              <a:buFontTx/>
              <a:buChar char="•"/>
            </a:pPr>
            <a:r>
              <a:rPr lang="en-US" dirty="0"/>
              <a:t> Lead line</a:t>
            </a:r>
          </a:p>
          <a:p>
            <a:endParaRPr lang="en-US" dirty="0"/>
          </a:p>
        </p:txBody>
      </p:sp>
      <p:sp>
        <p:nvSpPr>
          <p:cNvPr id="540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A5493F-E4D8-4DD8-9EA6-1D928750965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Slide Image Placeholder 1"/>
          <p:cNvSpPr>
            <a:spLocks noGrp="1" noRot="1" noChangeAspect="1" noTextEdit="1"/>
          </p:cNvSpPr>
          <p:nvPr>
            <p:ph type="sldImg"/>
          </p:nvPr>
        </p:nvSpPr>
        <p:spPr bwMode="auto">
          <a:noFill/>
          <a:ln>
            <a:solidFill>
              <a:srgbClr val="000000"/>
            </a:solidFill>
            <a:miter lim="800000"/>
            <a:headEnd/>
            <a:tailEnd/>
          </a:ln>
        </p:spPr>
      </p:sp>
      <p:sp>
        <p:nvSpPr>
          <p:cNvPr id="541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 instructor should emphasize:</a:t>
            </a:r>
          </a:p>
          <a:p>
            <a:pPr eaLnBrk="1" hangingPunct="1">
              <a:lnSpc>
                <a:spcPct val="110000"/>
              </a:lnSpc>
              <a:spcBef>
                <a:spcPct val="0"/>
              </a:spcBef>
              <a:buFontTx/>
              <a:buChar char="•"/>
            </a:pPr>
            <a:r>
              <a:rPr lang="en-US" dirty="0"/>
              <a:t> Check hull for damage</a:t>
            </a:r>
          </a:p>
          <a:p>
            <a:pPr eaLnBrk="1" hangingPunct="1">
              <a:lnSpc>
                <a:spcPct val="110000"/>
              </a:lnSpc>
              <a:spcBef>
                <a:spcPct val="0"/>
              </a:spcBef>
              <a:buFontTx/>
              <a:buChar char="•"/>
            </a:pPr>
            <a:r>
              <a:rPr lang="en-US" dirty="0"/>
              <a:t> Check tide</a:t>
            </a:r>
          </a:p>
          <a:p>
            <a:pPr eaLnBrk="1" hangingPunct="1">
              <a:lnSpc>
                <a:spcPct val="110000"/>
              </a:lnSpc>
              <a:spcBef>
                <a:spcPct val="0"/>
              </a:spcBef>
              <a:buFontTx/>
              <a:buChar char="•"/>
            </a:pPr>
            <a:r>
              <a:rPr lang="en-US" dirty="0"/>
              <a:t> Shift weight to reduce draft</a:t>
            </a:r>
          </a:p>
          <a:p>
            <a:pPr eaLnBrk="1" hangingPunct="1">
              <a:lnSpc>
                <a:spcPct val="110000"/>
              </a:lnSpc>
              <a:spcBef>
                <a:spcPct val="0"/>
              </a:spcBef>
              <a:buFontTx/>
              <a:buChar char="•"/>
            </a:pPr>
            <a:r>
              <a:rPr lang="en-US" dirty="0"/>
              <a:t> PFDs and safety lines</a:t>
            </a:r>
          </a:p>
          <a:p>
            <a:pPr eaLnBrk="1" hangingPunct="1">
              <a:lnSpc>
                <a:spcPct val="110000"/>
              </a:lnSpc>
              <a:spcBef>
                <a:spcPct val="0"/>
              </a:spcBef>
              <a:buFontTx/>
              <a:buChar char="•"/>
            </a:pPr>
            <a:r>
              <a:rPr lang="en-US" dirty="0"/>
              <a:t> If stuck, use visual distress signals</a:t>
            </a:r>
          </a:p>
          <a:p>
            <a:endParaRPr lang="en-US" dirty="0"/>
          </a:p>
        </p:txBody>
      </p:sp>
      <p:sp>
        <p:nvSpPr>
          <p:cNvPr id="541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8E9479-C94A-4D8D-BBF7-5FF5A4D7CB0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Slide Image Placeholder 1"/>
          <p:cNvSpPr>
            <a:spLocks noGrp="1" noRot="1" noChangeAspect="1" noTextEdit="1"/>
          </p:cNvSpPr>
          <p:nvPr>
            <p:ph type="sldImg"/>
          </p:nvPr>
        </p:nvSpPr>
        <p:spPr bwMode="auto">
          <a:noFill/>
          <a:ln>
            <a:solidFill>
              <a:srgbClr val="000000"/>
            </a:solidFill>
            <a:miter lim="800000"/>
            <a:headEnd/>
            <a:tailEnd/>
          </a:ln>
        </p:spPr>
      </p:sp>
      <p:sp>
        <p:nvSpPr>
          <p:cNvPr id="542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Ask the question. Look for these answers:</a:t>
            </a:r>
          </a:p>
          <a:p>
            <a:pPr eaLnBrk="1" hangingPunct="1">
              <a:buFontTx/>
              <a:buChar char="•"/>
            </a:pPr>
            <a:r>
              <a:rPr lang="en-US" dirty="0"/>
              <a:t>Shivering</a:t>
            </a:r>
          </a:p>
          <a:p>
            <a:pPr eaLnBrk="1" hangingPunct="1">
              <a:buFontTx/>
              <a:buChar char="•"/>
            </a:pPr>
            <a:r>
              <a:rPr lang="en-US" dirty="0"/>
              <a:t>Bluish lips and fingers</a:t>
            </a:r>
          </a:p>
          <a:p>
            <a:pPr eaLnBrk="1" hangingPunct="1">
              <a:buFontTx/>
              <a:buChar char="•"/>
            </a:pPr>
            <a:r>
              <a:rPr lang="en-US" dirty="0"/>
              <a:t>Loss of feeling in hands and feet</a:t>
            </a:r>
          </a:p>
          <a:p>
            <a:pPr eaLnBrk="1" hangingPunct="1">
              <a:buFontTx/>
              <a:buChar char="•"/>
            </a:pPr>
            <a:r>
              <a:rPr lang="en-US" dirty="0"/>
              <a:t>Cold bluish skin</a:t>
            </a:r>
          </a:p>
          <a:p>
            <a:pPr eaLnBrk="1" hangingPunct="1">
              <a:buFontTx/>
              <a:buChar char="•"/>
            </a:pPr>
            <a:r>
              <a:rPr lang="en-US" dirty="0"/>
              <a:t>Decreased mental skills</a:t>
            </a:r>
          </a:p>
          <a:p>
            <a:pPr eaLnBrk="1" hangingPunct="1">
              <a:buFontTx/>
              <a:buChar char="•"/>
            </a:pPr>
            <a:r>
              <a:rPr lang="en-US" dirty="0"/>
              <a:t>Slurred speech and blurred vision</a:t>
            </a:r>
          </a:p>
          <a:p>
            <a:pPr eaLnBrk="1" hangingPunct="1">
              <a:buFontTx/>
              <a:buChar char="•"/>
            </a:pPr>
            <a:r>
              <a:rPr lang="en-US" dirty="0"/>
              <a:t>Rigidity in hands and feet</a:t>
            </a:r>
          </a:p>
          <a:p>
            <a:pPr eaLnBrk="1" hangingPunct="1">
              <a:buFontTx/>
              <a:buChar char="•"/>
            </a:pPr>
            <a:r>
              <a:rPr lang="en-US" dirty="0"/>
              <a:t>Unconsciousness</a:t>
            </a:r>
          </a:p>
          <a:p>
            <a:pPr eaLnBrk="1" hangingPunct="1">
              <a:buFontTx/>
              <a:buChar char="•"/>
            </a:pPr>
            <a:r>
              <a:rPr lang="en-US" dirty="0"/>
              <a:t>Coma</a:t>
            </a:r>
          </a:p>
          <a:p>
            <a:endParaRPr lang="en-US" dirty="0"/>
          </a:p>
        </p:txBody>
      </p:sp>
      <p:sp>
        <p:nvSpPr>
          <p:cNvPr id="542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AC66B2-37C9-4613-8BE4-401FDD54B5E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bwMode="auto">
          <a:noFill/>
          <a:ln>
            <a:solidFill>
              <a:srgbClr val="000000"/>
            </a:solidFill>
            <a:miter lim="800000"/>
            <a:headEnd/>
            <a:tailEnd/>
          </a:ln>
        </p:spPr>
      </p:sp>
      <p:sp>
        <p:nvSpPr>
          <p:cNvPr id="515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15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0D2F51-7C1D-4E7A-83C0-81D0944CC8FC}"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Slide Image Placeholder 1"/>
          <p:cNvSpPr>
            <a:spLocks noGrp="1" noRot="1" noChangeAspect="1" noTextEdit="1"/>
          </p:cNvSpPr>
          <p:nvPr>
            <p:ph type="sldImg"/>
          </p:nvPr>
        </p:nvSpPr>
        <p:spPr bwMode="auto">
          <a:noFill/>
          <a:ln>
            <a:solidFill>
              <a:srgbClr val="000000"/>
            </a:solidFill>
            <a:miter lim="800000"/>
            <a:headEnd/>
            <a:tailEnd/>
          </a:ln>
        </p:spPr>
      </p:sp>
      <p:sp>
        <p:nvSpPr>
          <p:cNvPr id="543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43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A2EE19-4559-47E2-88A3-8CB7D2FE643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Slide Image Placeholder 1"/>
          <p:cNvSpPr>
            <a:spLocks noGrp="1" noRot="1" noChangeAspect="1" noTextEdit="1"/>
          </p:cNvSpPr>
          <p:nvPr>
            <p:ph type="sldImg"/>
          </p:nvPr>
        </p:nvSpPr>
        <p:spPr bwMode="auto">
          <a:noFill/>
          <a:ln>
            <a:solidFill>
              <a:srgbClr val="000000"/>
            </a:solidFill>
            <a:miter lim="800000"/>
            <a:headEnd/>
            <a:tailEnd/>
          </a:ln>
        </p:spPr>
      </p:sp>
      <p:sp>
        <p:nvSpPr>
          <p:cNvPr id="544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Keep</a:t>
            </a:r>
            <a:r>
              <a:rPr lang="en-US" baseline="0" dirty="0"/>
              <a:t> the victim warm. Cover with a blanket, but do not life the victims legs up above the heart.  It could cause a cold surge to the heart and kill them.</a:t>
            </a:r>
            <a:endParaRPr lang="en-US" dirty="0"/>
          </a:p>
        </p:txBody>
      </p:sp>
      <p:sp>
        <p:nvSpPr>
          <p:cNvPr id="544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2D03BF2-00BA-4B99-BF74-E4BCEC72739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Slide Image Placeholder 1"/>
          <p:cNvSpPr>
            <a:spLocks noGrp="1" noRot="1" noChangeAspect="1" noTextEdit="1"/>
          </p:cNvSpPr>
          <p:nvPr>
            <p:ph type="sldImg"/>
          </p:nvPr>
        </p:nvSpPr>
        <p:spPr bwMode="auto">
          <a:noFill/>
          <a:ln>
            <a:solidFill>
              <a:srgbClr val="000000"/>
            </a:solidFill>
            <a:miter lim="800000"/>
            <a:headEnd/>
            <a:tailEnd/>
          </a:ln>
        </p:spPr>
      </p:sp>
      <p:sp>
        <p:nvSpPr>
          <p:cNvPr id="545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45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A73CFB-DA12-44CB-BAAC-C63DCF441AFB}"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Slide Image Placeholder 1"/>
          <p:cNvSpPr>
            <a:spLocks noGrp="1" noRot="1" noChangeAspect="1" noTextEdit="1"/>
          </p:cNvSpPr>
          <p:nvPr>
            <p:ph type="sldImg"/>
          </p:nvPr>
        </p:nvSpPr>
        <p:spPr bwMode="auto">
          <a:noFill/>
          <a:ln>
            <a:solidFill>
              <a:srgbClr val="000000"/>
            </a:solidFill>
            <a:miter lim="800000"/>
            <a:headEnd/>
            <a:tailEnd/>
          </a:ln>
        </p:spPr>
      </p:sp>
      <p:sp>
        <p:nvSpPr>
          <p:cNvPr id="546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All boaters, regardless of type of vessel, should always have their PDF on at all times.</a:t>
            </a:r>
          </a:p>
        </p:txBody>
      </p:sp>
      <p:sp>
        <p:nvSpPr>
          <p:cNvPr id="546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87E82BC-4683-4313-A30F-83A57EF6B44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Slide Image Placeholder 1"/>
          <p:cNvSpPr>
            <a:spLocks noGrp="1" noRot="1" noChangeAspect="1" noTextEdit="1"/>
          </p:cNvSpPr>
          <p:nvPr>
            <p:ph type="sldImg"/>
          </p:nvPr>
        </p:nvSpPr>
        <p:spPr bwMode="auto">
          <a:noFill/>
          <a:ln>
            <a:solidFill>
              <a:srgbClr val="000000"/>
            </a:solidFill>
            <a:miter lim="800000"/>
            <a:headEnd/>
            <a:tailEnd/>
          </a:ln>
        </p:spPr>
      </p:sp>
      <p:sp>
        <p:nvSpPr>
          <p:cNvPr id="547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47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1A1CE8-BDB7-4E95-A5A6-E7F6EDC74EF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Slide Image Placeholder 1"/>
          <p:cNvSpPr>
            <a:spLocks noGrp="1" noRot="1" noChangeAspect="1" noTextEdit="1"/>
          </p:cNvSpPr>
          <p:nvPr>
            <p:ph type="sldImg"/>
          </p:nvPr>
        </p:nvSpPr>
        <p:spPr bwMode="auto">
          <a:noFill/>
          <a:ln>
            <a:solidFill>
              <a:srgbClr val="000000"/>
            </a:solidFill>
            <a:miter lim="800000"/>
            <a:headEnd/>
            <a:tailEnd/>
          </a:ln>
        </p:spPr>
      </p:sp>
      <p:sp>
        <p:nvSpPr>
          <p:cNvPr id="548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the HELP (Heat Escape Lessening Position) and why this will help.  </a:t>
            </a:r>
          </a:p>
          <a:p>
            <a:r>
              <a:rPr lang="en-US" dirty="0"/>
              <a:t>Discuss the added advantages of the HUDDLE with other: conservation of heat, larger target for rescuers,</a:t>
            </a:r>
            <a:r>
              <a:rPr lang="en-US" baseline="0" dirty="0"/>
              <a:t> and group motivation.</a:t>
            </a:r>
          </a:p>
          <a:p>
            <a:r>
              <a:rPr lang="en-US" dirty="0"/>
              <a:t>Note that a Type 3 PFD will likely turn you into a face down position if in the HELP position. Other types of PFDs better for this position.</a:t>
            </a:r>
          </a:p>
        </p:txBody>
      </p:sp>
      <p:sp>
        <p:nvSpPr>
          <p:cNvPr id="548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AC8559-9A92-4A6D-839B-B81067858A7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Slide Image Placeholder 1"/>
          <p:cNvSpPr>
            <a:spLocks noGrp="1" noRot="1" noChangeAspect="1" noTextEdit="1"/>
          </p:cNvSpPr>
          <p:nvPr>
            <p:ph type="sldImg"/>
          </p:nvPr>
        </p:nvSpPr>
        <p:spPr bwMode="auto">
          <a:noFill/>
          <a:ln>
            <a:solidFill>
              <a:srgbClr val="000000"/>
            </a:solidFill>
            <a:miter lim="800000"/>
            <a:headEnd/>
            <a:tailEnd/>
          </a:ln>
        </p:spPr>
      </p:sp>
      <p:sp>
        <p:nvSpPr>
          <p:cNvPr id="549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 is always a good idea to take at lease a basic Red Cross first aid class.</a:t>
            </a:r>
          </a:p>
        </p:txBody>
      </p:sp>
      <p:sp>
        <p:nvSpPr>
          <p:cNvPr id="549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1C1B52-6031-4F75-A24D-235930C4C7B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Slide Image Placeholder 1"/>
          <p:cNvSpPr>
            <a:spLocks noGrp="1" noRot="1" noChangeAspect="1" noTextEdit="1"/>
          </p:cNvSpPr>
          <p:nvPr>
            <p:ph type="sldImg"/>
          </p:nvPr>
        </p:nvSpPr>
        <p:spPr bwMode="auto">
          <a:noFill/>
          <a:ln>
            <a:solidFill>
              <a:srgbClr val="000000"/>
            </a:solidFill>
            <a:miter lim="800000"/>
            <a:headEnd/>
            <a:tailEnd/>
          </a:ln>
        </p:spPr>
      </p:sp>
      <p:sp>
        <p:nvSpPr>
          <p:cNvPr id="550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Discuss each of the symptoms of CO poisoning.  Very dangerous situation.  It can happen when tied to a dock with the engine running, when boats are rafted up and engines or generators are running.  Care needs to taken to keep fresh air flowing over the boat.</a:t>
            </a:r>
          </a:p>
        </p:txBody>
      </p:sp>
      <p:sp>
        <p:nvSpPr>
          <p:cNvPr id="550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4684ED-2628-4276-8869-4C29B706482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Slide Image Placeholder 1"/>
          <p:cNvSpPr>
            <a:spLocks noGrp="1" noRot="1" noChangeAspect="1" noTextEdit="1"/>
          </p:cNvSpPr>
          <p:nvPr>
            <p:ph type="sldImg"/>
          </p:nvPr>
        </p:nvSpPr>
        <p:spPr bwMode="auto">
          <a:noFill/>
          <a:ln>
            <a:solidFill>
              <a:srgbClr val="000000"/>
            </a:solidFill>
            <a:miter lim="800000"/>
            <a:headEnd/>
            <a:tailEnd/>
          </a:ln>
        </p:spPr>
      </p:sp>
      <p:sp>
        <p:nvSpPr>
          <p:cNvPr id="551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Installation of CO detectors important,</a:t>
            </a:r>
            <a:r>
              <a:rPr lang="en-US" baseline="0" dirty="0"/>
              <a:t> particularly in areas where people sleep, galleys, enclosed areas, etc.</a:t>
            </a:r>
            <a:endParaRPr lang="en-US" dirty="0"/>
          </a:p>
        </p:txBody>
      </p:sp>
      <p:sp>
        <p:nvSpPr>
          <p:cNvPr id="551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F13AFCF-E86F-42B8-A00A-D27CF727FDF6}"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Slide Image Placeholder 1"/>
          <p:cNvSpPr>
            <a:spLocks noGrp="1" noRot="1" noChangeAspect="1" noTextEdit="1"/>
          </p:cNvSpPr>
          <p:nvPr>
            <p:ph type="sldImg"/>
          </p:nvPr>
        </p:nvSpPr>
        <p:spPr bwMode="auto">
          <a:noFill/>
          <a:ln>
            <a:solidFill>
              <a:srgbClr val="000000"/>
            </a:solidFill>
            <a:miter lim="800000"/>
            <a:headEnd/>
            <a:tailEnd/>
          </a:ln>
        </p:spPr>
      </p:sp>
      <p:sp>
        <p:nvSpPr>
          <p:cNvPr id="552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Most swim</a:t>
            </a:r>
            <a:r>
              <a:rPr lang="en-US" baseline="0" dirty="0"/>
              <a:t> platforms have slots to keep air flowing, but solid platforms keep the exhaust contained in that area and is dangerous.  It can kill in seconds.</a:t>
            </a:r>
            <a:endParaRPr lang="en-US" dirty="0"/>
          </a:p>
        </p:txBody>
      </p:sp>
      <p:sp>
        <p:nvSpPr>
          <p:cNvPr id="552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499CD3-3C25-48FD-8492-0AA12D696AC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Slide Image Placeholder 1"/>
          <p:cNvSpPr>
            <a:spLocks noGrp="1" noRot="1" noChangeAspect="1" noTextEdit="1"/>
          </p:cNvSpPr>
          <p:nvPr>
            <p:ph type="sldImg"/>
          </p:nvPr>
        </p:nvSpPr>
        <p:spPr bwMode="auto">
          <a:noFill/>
          <a:ln>
            <a:solidFill>
              <a:srgbClr val="000000"/>
            </a:solidFill>
            <a:miter lim="800000"/>
            <a:headEnd/>
            <a:tailEnd/>
          </a:ln>
        </p:spPr>
      </p:sp>
      <p:sp>
        <p:nvSpPr>
          <p:cNvPr id="516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16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F50B72-956E-4644-851E-7C6596686B9D}"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Slide Image Placeholder 1"/>
          <p:cNvSpPr>
            <a:spLocks noGrp="1" noRot="1" noChangeAspect="1" noTextEdit="1"/>
          </p:cNvSpPr>
          <p:nvPr>
            <p:ph type="sldImg"/>
          </p:nvPr>
        </p:nvSpPr>
        <p:spPr bwMode="auto">
          <a:noFill/>
          <a:ln>
            <a:solidFill>
              <a:srgbClr val="000000"/>
            </a:solidFill>
            <a:miter lim="800000"/>
            <a:headEnd/>
            <a:tailEnd/>
          </a:ln>
        </p:spPr>
      </p:sp>
      <p:sp>
        <p:nvSpPr>
          <p:cNvPr id="553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53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87C03-2606-4F90-8315-CC5288ADCD48}"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Slide Image Placeholder 1"/>
          <p:cNvSpPr>
            <a:spLocks noGrp="1" noRot="1" noChangeAspect="1" noTextEdit="1"/>
          </p:cNvSpPr>
          <p:nvPr>
            <p:ph type="sldImg"/>
          </p:nvPr>
        </p:nvSpPr>
        <p:spPr bwMode="auto">
          <a:noFill/>
          <a:ln>
            <a:solidFill>
              <a:srgbClr val="000000"/>
            </a:solidFill>
            <a:miter lim="800000"/>
            <a:headEnd/>
            <a:tailEnd/>
          </a:ln>
        </p:spPr>
      </p:sp>
      <p:sp>
        <p:nvSpPr>
          <p:cNvPr id="555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55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565E9A-89F3-428D-8105-AE55DBB357F2}"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Slide Image Placeholder 1"/>
          <p:cNvSpPr>
            <a:spLocks noGrp="1" noRot="1" noChangeAspect="1" noTextEdit="1"/>
          </p:cNvSpPr>
          <p:nvPr>
            <p:ph type="sldImg"/>
          </p:nvPr>
        </p:nvSpPr>
        <p:spPr bwMode="auto">
          <a:noFill/>
          <a:ln>
            <a:solidFill>
              <a:srgbClr val="000000"/>
            </a:solidFill>
            <a:miter lim="800000"/>
            <a:headEnd/>
            <a:tailEnd/>
          </a:ln>
        </p:spPr>
      </p:sp>
      <p:sp>
        <p:nvSpPr>
          <p:cNvPr id="556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Have the students discuss what actions they would take.</a:t>
            </a:r>
          </a:p>
          <a:p>
            <a:pPr eaLnBrk="1" hangingPunct="1"/>
            <a:r>
              <a:rPr lang="en-US" dirty="0"/>
              <a:t>Stress taking a first aid or CPR course.</a:t>
            </a:r>
          </a:p>
          <a:p>
            <a:endParaRPr lang="en-US" dirty="0"/>
          </a:p>
        </p:txBody>
      </p:sp>
      <p:sp>
        <p:nvSpPr>
          <p:cNvPr id="556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9DF6CC-2B7C-4212-A3D3-C253A187934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Slide Image Placeholder 1"/>
          <p:cNvSpPr>
            <a:spLocks noGrp="1" noRot="1" noChangeAspect="1" noTextEdit="1"/>
          </p:cNvSpPr>
          <p:nvPr>
            <p:ph type="sldImg"/>
          </p:nvPr>
        </p:nvSpPr>
        <p:spPr bwMode="auto">
          <a:noFill/>
          <a:ln>
            <a:solidFill>
              <a:srgbClr val="000000"/>
            </a:solidFill>
            <a:miter lim="800000"/>
            <a:headEnd/>
            <a:tailEnd/>
          </a:ln>
        </p:spPr>
      </p:sp>
      <p:sp>
        <p:nvSpPr>
          <p:cNvPr id="557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Stress:</a:t>
            </a:r>
          </a:p>
          <a:p>
            <a:pPr eaLnBrk="1" hangingPunct="1">
              <a:buFontTx/>
              <a:buChar char="•"/>
            </a:pPr>
            <a:r>
              <a:rPr lang="en-US" dirty="0"/>
              <a:t> Be alert to weather changes</a:t>
            </a:r>
          </a:p>
          <a:p>
            <a:pPr eaLnBrk="1" hangingPunct="1">
              <a:buFontTx/>
              <a:buChar char="•"/>
            </a:pPr>
            <a:r>
              <a:rPr lang="en-US" dirty="0"/>
              <a:t> Watch for wind shift</a:t>
            </a:r>
          </a:p>
          <a:p>
            <a:pPr eaLnBrk="1" hangingPunct="1">
              <a:buFontTx/>
              <a:buChar char="•"/>
            </a:pPr>
            <a:r>
              <a:rPr lang="en-US" dirty="0"/>
              <a:t> Watch for rough water</a:t>
            </a:r>
          </a:p>
          <a:p>
            <a:pPr eaLnBrk="1" hangingPunct="1">
              <a:buFontTx/>
              <a:buChar char="•"/>
            </a:pPr>
            <a:r>
              <a:rPr lang="en-US" dirty="0"/>
              <a:t> Observe weather from all directions.</a:t>
            </a:r>
          </a:p>
        </p:txBody>
      </p:sp>
      <p:sp>
        <p:nvSpPr>
          <p:cNvPr id="557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7E8403-2D54-449B-9376-9C5D2A0DE34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p:cNvSpPr>
            <a:spLocks noGrp="1" noRot="1" noChangeAspect="1" noTextEdit="1"/>
          </p:cNvSpPr>
          <p:nvPr>
            <p:ph type="sldImg"/>
          </p:nvPr>
        </p:nvSpPr>
        <p:spPr bwMode="auto">
          <a:noFill/>
          <a:ln>
            <a:solidFill>
              <a:srgbClr val="000000"/>
            </a:solidFill>
            <a:miter lim="800000"/>
            <a:headEnd/>
            <a:tailEnd/>
          </a:ln>
        </p:spPr>
      </p:sp>
      <p:sp>
        <p:nvSpPr>
          <p:cNvPr id="558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Stress:</a:t>
            </a:r>
          </a:p>
          <a:p>
            <a:pPr eaLnBrk="1" hangingPunct="1">
              <a:buFontTx/>
              <a:buChar char="•"/>
            </a:pPr>
            <a:r>
              <a:rPr lang="en-US" dirty="0"/>
              <a:t> Be alert to weather changes</a:t>
            </a:r>
          </a:p>
          <a:p>
            <a:pPr eaLnBrk="1" hangingPunct="1">
              <a:buFontTx/>
              <a:buChar char="•"/>
            </a:pPr>
            <a:r>
              <a:rPr lang="en-US" dirty="0"/>
              <a:t> Watch for wind shift</a:t>
            </a:r>
          </a:p>
          <a:p>
            <a:pPr eaLnBrk="1" hangingPunct="1">
              <a:buFontTx/>
              <a:buChar char="•"/>
            </a:pPr>
            <a:r>
              <a:rPr lang="en-US" dirty="0"/>
              <a:t> Watch for rough water</a:t>
            </a:r>
          </a:p>
          <a:p>
            <a:pPr eaLnBrk="1" hangingPunct="1">
              <a:buFontTx/>
              <a:buChar char="•"/>
            </a:pPr>
            <a:r>
              <a:rPr lang="en-US" dirty="0"/>
              <a:t> Observe weather from all directions.</a:t>
            </a:r>
          </a:p>
          <a:p>
            <a:endParaRPr lang="en-US" dirty="0"/>
          </a:p>
        </p:txBody>
      </p:sp>
      <p:sp>
        <p:nvSpPr>
          <p:cNvPr id="558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1DB5D4-2561-4E12-B66A-EB55EC9239F5}"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Slide Image Placeholder 1"/>
          <p:cNvSpPr>
            <a:spLocks noGrp="1" noRot="1" noChangeAspect="1" noTextEdit="1"/>
          </p:cNvSpPr>
          <p:nvPr>
            <p:ph type="sldImg"/>
          </p:nvPr>
        </p:nvSpPr>
        <p:spPr bwMode="auto">
          <a:noFill/>
          <a:ln>
            <a:solidFill>
              <a:srgbClr val="000000"/>
            </a:solidFill>
            <a:miter lim="800000"/>
            <a:headEnd/>
            <a:tailEnd/>
          </a:ln>
        </p:spPr>
      </p:sp>
      <p:sp>
        <p:nvSpPr>
          <p:cNvPr id="559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59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D64975-75F4-46C0-BF43-E565136B86B9}"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Slide Image Placeholder 1"/>
          <p:cNvSpPr>
            <a:spLocks noGrp="1" noRot="1" noChangeAspect="1" noTextEdit="1"/>
          </p:cNvSpPr>
          <p:nvPr>
            <p:ph type="sldImg"/>
          </p:nvPr>
        </p:nvSpPr>
        <p:spPr bwMode="auto">
          <a:noFill/>
          <a:ln>
            <a:solidFill>
              <a:srgbClr val="000000"/>
            </a:solidFill>
            <a:miter lim="800000"/>
            <a:headEnd/>
            <a:tailEnd/>
          </a:ln>
        </p:spPr>
      </p:sp>
      <p:sp>
        <p:nvSpPr>
          <p:cNvPr id="560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Stress:</a:t>
            </a:r>
          </a:p>
          <a:p>
            <a:pPr eaLnBrk="1" hangingPunct="1">
              <a:spcBef>
                <a:spcPct val="35000"/>
              </a:spcBef>
              <a:buFontTx/>
              <a:buChar char="•"/>
            </a:pPr>
            <a:r>
              <a:rPr lang="en-US" dirty="0"/>
              <a:t> Put on PFD- if not already on</a:t>
            </a:r>
          </a:p>
          <a:p>
            <a:pPr eaLnBrk="1" hangingPunct="1">
              <a:spcBef>
                <a:spcPct val="35000"/>
              </a:spcBef>
              <a:buFontTx/>
              <a:buChar char="•"/>
            </a:pPr>
            <a:r>
              <a:rPr lang="en-US" dirty="0"/>
              <a:t> Reduce speed</a:t>
            </a:r>
          </a:p>
          <a:p>
            <a:pPr eaLnBrk="1" hangingPunct="1">
              <a:spcBef>
                <a:spcPct val="35000"/>
              </a:spcBef>
              <a:buFontTx/>
              <a:buChar char="•"/>
            </a:pPr>
            <a:r>
              <a:rPr lang="en-US" dirty="0"/>
              <a:t> Consider seeking shelter</a:t>
            </a:r>
          </a:p>
          <a:p>
            <a:pPr eaLnBrk="1" hangingPunct="1">
              <a:spcBef>
                <a:spcPct val="35000"/>
              </a:spcBef>
              <a:buFontTx/>
              <a:buChar char="•"/>
            </a:pPr>
            <a:r>
              <a:rPr lang="en-US" dirty="0"/>
              <a:t> Close hatches and portholes</a:t>
            </a:r>
          </a:p>
          <a:p>
            <a:pPr eaLnBrk="1" hangingPunct="1">
              <a:spcBef>
                <a:spcPct val="35000"/>
              </a:spcBef>
              <a:buFontTx/>
              <a:buChar char="•"/>
            </a:pPr>
            <a:r>
              <a:rPr lang="en-US" dirty="0"/>
              <a:t> Keep weight low</a:t>
            </a:r>
          </a:p>
          <a:p>
            <a:endParaRPr lang="en-US" dirty="0"/>
          </a:p>
        </p:txBody>
      </p:sp>
      <p:sp>
        <p:nvSpPr>
          <p:cNvPr id="560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40EE9E-B6CE-4EB7-95D2-D5F10A7C55A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Slide Image Placeholder 1"/>
          <p:cNvSpPr>
            <a:spLocks noGrp="1" noRot="1" noChangeAspect="1" noTextEdit="1"/>
          </p:cNvSpPr>
          <p:nvPr>
            <p:ph type="sldImg"/>
          </p:nvPr>
        </p:nvSpPr>
        <p:spPr bwMode="auto">
          <a:noFill/>
          <a:ln>
            <a:solidFill>
              <a:srgbClr val="000000"/>
            </a:solidFill>
            <a:miter lim="800000"/>
            <a:headEnd/>
            <a:tailEnd/>
          </a:ln>
        </p:spPr>
      </p:sp>
      <p:sp>
        <p:nvSpPr>
          <p:cNvPr id="561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Instructor Notes:</a:t>
            </a:r>
          </a:p>
          <a:p>
            <a:pPr eaLnBrk="1" hangingPunct="1"/>
            <a:r>
              <a:rPr lang="en-US" dirty="0"/>
              <a:t>Distress:</a:t>
            </a:r>
          </a:p>
          <a:p>
            <a:pPr eaLnBrk="1" hangingPunct="1"/>
            <a:r>
              <a:rPr lang="en-US" dirty="0"/>
              <a:t>MAYDAY, MAYDAY, MAYDAY</a:t>
            </a:r>
          </a:p>
          <a:p>
            <a:pPr eaLnBrk="1" hangingPunct="1"/>
            <a:r>
              <a:rPr lang="en-US" dirty="0"/>
              <a:t>Urgency:</a:t>
            </a:r>
          </a:p>
          <a:p>
            <a:pPr eaLnBrk="1" hangingPunct="1"/>
            <a:r>
              <a:rPr lang="en-US" dirty="0"/>
              <a:t>PANPAN, PANPAN, PANPAN</a:t>
            </a:r>
          </a:p>
          <a:p>
            <a:pPr eaLnBrk="1" hangingPunct="1"/>
            <a:r>
              <a:rPr lang="en-US" dirty="0"/>
              <a:t>Safety:</a:t>
            </a:r>
          </a:p>
          <a:p>
            <a:pPr eaLnBrk="1" hangingPunct="1"/>
            <a:r>
              <a:rPr lang="en-US" dirty="0"/>
              <a:t>SECURITE, SECURITE, SECURITE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a marine VHF radio, you are required to monitor channel 16 when not using the radio on other channels.</a:t>
            </a:r>
          </a:p>
          <a:p>
            <a:pPr eaLnBrk="1" hangingPunct="1"/>
            <a:endParaRPr lang="en-US" dirty="0"/>
          </a:p>
        </p:txBody>
      </p:sp>
      <p:sp>
        <p:nvSpPr>
          <p:cNvPr id="561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3F96F2-9055-4A81-8F93-4F750D49CEC6}"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Slide Image Placeholder 1"/>
          <p:cNvSpPr>
            <a:spLocks noGrp="1" noRot="1" noChangeAspect="1" noTextEdit="1"/>
          </p:cNvSpPr>
          <p:nvPr>
            <p:ph type="sldImg"/>
          </p:nvPr>
        </p:nvSpPr>
        <p:spPr bwMode="auto">
          <a:noFill/>
          <a:ln>
            <a:solidFill>
              <a:srgbClr val="000000"/>
            </a:solidFill>
            <a:miter lim="800000"/>
            <a:headEnd/>
            <a:tailEnd/>
          </a:ln>
        </p:spPr>
      </p:sp>
      <p:sp>
        <p:nvSpPr>
          <p:cNvPr id="513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13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526DFB-E9A8-4C72-83CD-BE4C63CD7FD1}" type="slidenum">
              <a:rPr lang="en-US" smtClean="0"/>
              <a:pPr/>
              <a:t>56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7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517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7B826A-1149-42D9-AE1F-5F5602E17AD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Slide Image Placeholder 1"/>
          <p:cNvSpPr>
            <a:spLocks noGrp="1" noRot="1" noChangeAspect="1" noTextEdit="1"/>
          </p:cNvSpPr>
          <p:nvPr>
            <p:ph type="sldImg"/>
          </p:nvPr>
        </p:nvSpPr>
        <p:spPr bwMode="auto">
          <a:noFill/>
          <a:ln>
            <a:solidFill>
              <a:srgbClr val="000000"/>
            </a:solidFill>
            <a:miter lim="800000"/>
            <a:headEnd/>
            <a:tailEnd/>
          </a:ln>
        </p:spPr>
      </p:sp>
      <p:sp>
        <p:nvSpPr>
          <p:cNvPr id="518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Tx/>
              <a:buChar char="•"/>
            </a:pPr>
            <a:r>
              <a:rPr lang="en-US" dirty="0"/>
              <a:t>In fatal boating accidents &gt;80% had </a:t>
            </a:r>
            <a:r>
              <a:rPr lang="en-US" b="1" u="sng" dirty="0"/>
              <a:t>no</a:t>
            </a:r>
            <a:r>
              <a:rPr lang="en-US" dirty="0"/>
              <a:t> training</a:t>
            </a:r>
          </a:p>
          <a:p>
            <a:pPr eaLnBrk="1" hangingPunct="1">
              <a:buFontTx/>
              <a:buChar char="•"/>
            </a:pPr>
            <a:r>
              <a:rPr lang="en-US" dirty="0"/>
              <a:t>87% had no life jacket</a:t>
            </a:r>
          </a:p>
          <a:p>
            <a:pPr eaLnBrk="1" hangingPunct="1">
              <a:buFontTx/>
              <a:buChar char="•"/>
            </a:pPr>
            <a:r>
              <a:rPr lang="en-US" dirty="0"/>
              <a:t>A large % include alcohol</a:t>
            </a:r>
          </a:p>
          <a:p>
            <a:pPr eaLnBrk="1" hangingPunct="1">
              <a:buFontTx/>
              <a:buChar char="•"/>
            </a:pPr>
            <a:r>
              <a:rPr lang="en-US" dirty="0"/>
              <a:t>Most fatalities were swimmers</a:t>
            </a:r>
          </a:p>
          <a:p>
            <a:endParaRPr lang="en-US" dirty="0"/>
          </a:p>
        </p:txBody>
      </p:sp>
      <p:sp>
        <p:nvSpPr>
          <p:cNvPr id="518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C44780-9F03-4007-8724-F88FEA6B692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Slide Image Placeholder 1"/>
          <p:cNvSpPr>
            <a:spLocks noGrp="1" noRot="1" noChangeAspect="1" noTextEdit="1"/>
          </p:cNvSpPr>
          <p:nvPr>
            <p:ph type="sldImg"/>
          </p:nvPr>
        </p:nvSpPr>
        <p:spPr bwMode="auto">
          <a:noFill/>
          <a:ln>
            <a:solidFill>
              <a:srgbClr val="000000"/>
            </a:solidFill>
            <a:miter lim="800000"/>
            <a:headEnd/>
            <a:tailEnd/>
          </a:ln>
        </p:spPr>
      </p:sp>
      <p:sp>
        <p:nvSpPr>
          <p:cNvPr id="519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Ask students to think about what they learned in the previous chapters.</a:t>
            </a:r>
            <a:r>
              <a:rPr lang="en-US" baseline="0" dirty="0"/>
              <a:t>  How can they reduce the risk of accidents?</a:t>
            </a:r>
            <a:endParaRPr lang="en-US" dirty="0"/>
          </a:p>
        </p:txBody>
      </p:sp>
      <p:sp>
        <p:nvSpPr>
          <p:cNvPr id="519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A1AE37-6163-446E-A461-6CF62F4E1611}"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Slide Image Placeholder 1"/>
          <p:cNvSpPr>
            <a:spLocks noGrp="1" noRot="1" noChangeAspect="1" noTextEdit="1"/>
          </p:cNvSpPr>
          <p:nvPr>
            <p:ph type="sldImg"/>
          </p:nvPr>
        </p:nvSpPr>
        <p:spPr bwMode="auto">
          <a:noFill/>
          <a:ln>
            <a:solidFill>
              <a:srgbClr val="000000"/>
            </a:solidFill>
            <a:miter lim="800000"/>
            <a:headEnd/>
            <a:tailEnd/>
          </a:ln>
        </p:spPr>
      </p:sp>
      <p:sp>
        <p:nvSpPr>
          <p:cNvPr id="520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a:t>Ask:</a:t>
            </a:r>
            <a:r>
              <a:rPr lang="en-US" dirty="0"/>
              <a:t>  What are three of the natural stressors that can effect boaters?</a:t>
            </a:r>
          </a:p>
          <a:p>
            <a:pPr eaLnBrk="1" hangingPunct="1"/>
            <a:r>
              <a:rPr lang="en-US" dirty="0"/>
              <a:t>  Motion</a:t>
            </a:r>
          </a:p>
          <a:p>
            <a:pPr eaLnBrk="1" hangingPunct="1"/>
            <a:r>
              <a:rPr lang="en-US" dirty="0"/>
              <a:t>  Noise</a:t>
            </a:r>
          </a:p>
          <a:p>
            <a:pPr eaLnBrk="1" hangingPunct="1"/>
            <a:r>
              <a:rPr lang="en-US" dirty="0"/>
              <a:t>  Vibration</a:t>
            </a:r>
          </a:p>
          <a:p>
            <a:endParaRPr lang="en-US" dirty="0"/>
          </a:p>
        </p:txBody>
      </p:sp>
      <p:sp>
        <p:nvSpPr>
          <p:cNvPr id="520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3020EC-AFC8-4A0F-890D-E19701063E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Slide Image Placeholder 1"/>
          <p:cNvSpPr>
            <a:spLocks noGrp="1" noRot="1" noChangeAspect="1" noTextEdit="1"/>
          </p:cNvSpPr>
          <p:nvPr>
            <p:ph type="sldImg"/>
          </p:nvPr>
        </p:nvSpPr>
        <p:spPr bwMode="auto">
          <a:noFill/>
          <a:ln>
            <a:solidFill>
              <a:srgbClr val="000000"/>
            </a:solidFill>
            <a:miter lim="800000"/>
            <a:headEnd/>
            <a:tailEnd/>
          </a:ln>
        </p:spPr>
      </p:sp>
      <p:sp>
        <p:nvSpPr>
          <p:cNvPr id="521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If a class member has experienced dehydration, ask them to explain what it was like.</a:t>
            </a:r>
          </a:p>
          <a:p>
            <a:pPr eaLnBrk="1" hangingPunct="1"/>
            <a:r>
              <a:rPr lang="en-US" dirty="0"/>
              <a:t>If no one responds, ask students what causes are</a:t>
            </a:r>
          </a:p>
        </p:txBody>
      </p:sp>
      <p:sp>
        <p:nvSpPr>
          <p:cNvPr id="521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CA468E2-A11E-4BF3-BA60-4B9E82A1458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pic>
        <p:nvPicPr>
          <p:cNvPr id="4" name="Picture 9" descr="\\Ladybird\Shared_Media\Graphics\KE_Logos\Export_PPT\KE_logo.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
        <p:nvSpPr>
          <p:cNvPr id="3" name="Content Placeholder 1"/>
          <p:cNvSpPr>
            <a:spLocks noGrp="1"/>
          </p:cNvSpPr>
          <p:nvPr>
            <p:ph idx="1"/>
          </p:nvPr>
        </p:nvSpPr>
        <p:spPr>
          <a:xfrm>
            <a:off x="471488" y="1295400"/>
            <a:ext cx="8229600" cy="4787900"/>
          </a:xfrm>
        </p:spPr>
        <p:txBody>
          <a:bodyPr/>
          <a:lstStyle>
            <a:lvl1pPr algn="ctr">
              <a:lnSpc>
                <a:spcPct val="150000"/>
              </a:lnSpc>
              <a:buFontTx/>
              <a:buNone/>
              <a:defRPr sz="3200"/>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Class Pla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3733800" cy="4525963"/>
          </a:xfrm>
        </p:spPr>
        <p:txBody>
          <a:bodyPr>
            <a:noAutofit/>
          </a:bodyPr>
          <a:lstStyle>
            <a:lvl1pPr>
              <a:defRPr sz="2500" b="0">
                <a:latin typeface="Arial Black" pitchFamily="34" charset="0"/>
              </a:defRPr>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343400" y="1600200"/>
            <a:ext cx="4343400" cy="4525963"/>
          </a:xfrm>
        </p:spPr>
        <p:txBody>
          <a:bodyPr>
            <a:noAutofit/>
          </a:bodyPr>
          <a:lstStyle>
            <a:lvl1pPr>
              <a:buFontTx/>
              <a:buNone/>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lvl1pPr>
              <a:defRPr sz="3500">
                <a:solidFill>
                  <a:srgbClr val="FF0000"/>
                </a:solidFill>
                <a:latin typeface="Arial Black" pitchFamily="34" charset="0"/>
              </a:defRPr>
            </a:lvl1pPr>
          </a:lstStyle>
          <a:p>
            <a:r>
              <a:rPr lang="en-US" dirty="0"/>
              <a:t>Click to edit Master title style</a:t>
            </a:r>
          </a:p>
        </p:txBody>
      </p:sp>
      <p:sp>
        <p:nvSpPr>
          <p:cNvPr id="3" name="Subtitle 2"/>
          <p:cNvSpPr>
            <a:spLocks noGrp="1"/>
          </p:cNvSpPr>
          <p:nvPr>
            <p:ph type="subTitle" idx="1"/>
          </p:nvPr>
        </p:nvSpPr>
        <p:spPr>
          <a:xfrm>
            <a:off x="685800" y="4876800"/>
            <a:ext cx="7772400" cy="762000"/>
          </a:xfrm>
        </p:spPr>
        <p:txBody>
          <a:bodyPr>
            <a:noAutofit/>
          </a:bodyPr>
          <a:lstStyle>
            <a:lvl1pPr marL="0" indent="0" algn="ctr">
              <a:buNone/>
              <a:defRPr sz="3500">
                <a:solidFill>
                  <a:srgbClr val="0070C0"/>
                </a:solidFill>
                <a:latin typeface="Arial Blac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Picture Placeholder 2"/>
          <p:cNvSpPr>
            <a:spLocks noGrp="1"/>
          </p:cNvSpPr>
          <p:nvPr>
            <p:ph type="pic" idx="13"/>
          </p:nvPr>
        </p:nvSpPr>
        <p:spPr>
          <a:xfrm>
            <a:off x="1792288" y="2590800"/>
            <a:ext cx="5486400" cy="2057400"/>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3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spcBef>
                <a:spcPts val="3000"/>
              </a:spcBef>
              <a:defRPr sz="2500"/>
            </a:lvl1pPr>
            <a:lvl2pPr>
              <a:defRPr sz="2500"/>
            </a:lvl2pPr>
            <a:lvl3pPr>
              <a:defRPr sz="2500"/>
            </a:lvl3pPr>
            <a:lvl4pPr>
              <a:defRPr sz="2500"/>
            </a:lvl4pPr>
            <a:lvl5pPr>
              <a:defRPr sz="25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spcBef>
                <a:spcPts val="3000"/>
              </a:spcBef>
              <a:defRPr sz="2500">
                <a:latin typeface="Arial" pitchFamily="34" charset="0"/>
                <a:cs typeface="Arial" pitchFamily="34" charset="0"/>
              </a:defRPr>
            </a:lvl1pPr>
            <a:lvl2pPr>
              <a:defRPr sz="2500">
                <a:latin typeface="Arial" pitchFamily="34" charset="0"/>
                <a:cs typeface="Arial" pitchFamily="34" charset="0"/>
              </a:defRPr>
            </a:lvl2pPr>
            <a:lvl3pPr>
              <a:defRPr sz="2500">
                <a:latin typeface="Arial" pitchFamily="34" charset="0"/>
                <a:cs typeface="Arial" pitchFamily="34" charset="0"/>
              </a:defRPr>
            </a:lvl3pPr>
            <a:lvl4pPr>
              <a:defRPr sz="2500">
                <a:latin typeface="Arial" pitchFamily="34" charset="0"/>
                <a:cs typeface="Arial" pitchFamily="34" charset="0"/>
              </a:defRPr>
            </a:lvl4pPr>
            <a:lvl5pPr>
              <a:defRPr sz="25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wo subhea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74688"/>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09801"/>
            <a:ext cx="4040188"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2"/>
            <a:ext cx="4041775" cy="674687"/>
          </a:xfrm>
        </p:spPr>
        <p:txBody>
          <a:bodyPr anchor="ctr">
            <a:noAutofit/>
          </a:bodyPr>
          <a:lstStyle>
            <a:lvl1pPr marL="0" indent="0">
              <a:buNone/>
              <a:defRPr sz="25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09801"/>
            <a:ext cx="4041775" cy="3916362"/>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8229600" cy="639762"/>
          </a:xfrm>
        </p:spPr>
        <p:txBody>
          <a:bodyPr anchor="ctr">
            <a:noAutofit/>
          </a:bodyPr>
          <a:lstStyle>
            <a:lvl1pPr marL="0" indent="0">
              <a:buNone/>
              <a:defRPr sz="2500" b="1">
                <a:solidFill>
                  <a:srgbClr val="0070C0"/>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8229600" cy="3951288"/>
          </a:xfrm>
        </p:spPr>
        <p:txBody>
          <a:bodyPr>
            <a:noAutofit/>
          </a:bodyPr>
          <a:lstStyle>
            <a:lvl1pPr>
              <a:spcBef>
                <a:spcPts val="3000"/>
              </a:spcBef>
              <a:defRPr sz="2500"/>
            </a:lvl1pPr>
            <a:lvl2pPr>
              <a:defRPr sz="2500"/>
            </a:lvl2pPr>
            <a:lvl3pPr>
              <a:defRPr sz="2500"/>
            </a:lvl3pPr>
            <a:lvl4pPr>
              <a:defRPr sz="2500"/>
            </a:lvl4pPr>
            <a:lvl5pPr>
              <a:defRPr sz="25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Picture Placeholder 2"/>
          <p:cNvSpPr>
            <a:spLocks noGrp="1"/>
          </p:cNvSpPr>
          <p:nvPr>
            <p:ph type="pic" idx="13"/>
          </p:nvPr>
        </p:nvSpPr>
        <p:spPr>
          <a:xfrm>
            <a:off x="1295400" y="1767549"/>
            <a:ext cx="6767061" cy="394745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6"/>
          <p:cNvSpPr>
            <a:spLocks noGrp="1"/>
          </p:cNvSpPr>
          <p:nvPr>
            <p:ph type="body" sz="quarter" idx="14"/>
          </p:nvPr>
        </p:nvSpPr>
        <p:spPr>
          <a:xfrm>
            <a:off x="762000" y="2057400"/>
            <a:ext cx="838200" cy="533400"/>
          </a:xfrm>
        </p:spPr>
        <p:txBody>
          <a:bodyPr anchor="ctr"/>
          <a:lstStyle>
            <a:lvl1pPr marL="0" algn="ctr">
              <a:buNone/>
              <a:defRPr sz="2000"/>
            </a:lvl1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4D72E886-DEBC-4139-97BA-75ACB329438C}" type="datetimeFigureOut">
              <a:rPr lang="en-US"/>
              <a:pPr>
                <a:defRPr/>
              </a:pPr>
              <a:t>2/15/2020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192817-357A-401C-B8F2-BA6B49F9E0A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reeform 4"/>
          <p:cNvSpPr>
            <a:spLocks/>
          </p:cNvSpPr>
          <p:nvPr userDrawn="1"/>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6" name="Freeform 5"/>
          <p:cNvSpPr>
            <a:spLocks/>
          </p:cNvSpPr>
          <p:nvPr userDrawn="1"/>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grpSp>
        <p:nvGrpSpPr>
          <p:cNvPr id="40966" name="Group 12"/>
          <p:cNvGrpSpPr>
            <a:grpSpLocks/>
          </p:cNvGrpSpPr>
          <p:nvPr userDrawn="1"/>
        </p:nvGrpSpPr>
        <p:grpSpPr bwMode="auto">
          <a:xfrm flipV="1">
            <a:off x="-19050" y="6132513"/>
            <a:ext cx="9180513" cy="649287"/>
            <a:chOff x="-19045" y="216550"/>
            <a:chExt cx="9180548" cy="649224"/>
          </a:xfrm>
        </p:grpSpPr>
        <p:sp>
          <p:nvSpPr>
            <p:cNvPr id="9" name="Freeform 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0" name="Freeform 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
        <p:nvSpPr>
          <p:cNvPr id="11"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2018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80" r:id="rId1"/>
    <p:sldLayoutId id="2147483973" r:id="rId2"/>
    <p:sldLayoutId id="2147483974" r:id="rId3"/>
    <p:sldLayoutId id="2147483975" r:id="rId4"/>
    <p:sldLayoutId id="2147483976" r:id="rId5"/>
    <p:sldLayoutId id="2147483977" r:id="rId6"/>
    <p:sldLayoutId id="2147483978" r:id="rId7"/>
    <p:sldLayoutId id="2147483979" r:id="rId8"/>
  </p:sldLayoutIdLst>
  <p:txStyles>
    <p:titleStyle>
      <a:lvl1pPr algn="ctr" rtl="0" eaLnBrk="0" fontAlgn="base" hangingPunct="0">
        <a:spcBef>
          <a:spcPct val="0"/>
        </a:spcBef>
        <a:spcAft>
          <a:spcPct val="0"/>
        </a:spcAft>
        <a:defRPr sz="3500" kern="1200">
          <a:solidFill>
            <a:srgbClr val="FF0000"/>
          </a:solidFill>
          <a:latin typeface="Arial Black" pitchFamily="34" charset="0"/>
          <a:ea typeface="+mj-ea"/>
          <a:cs typeface="+mj-cs"/>
        </a:defRPr>
      </a:lvl1pPr>
      <a:lvl2pPr algn="ctr" rtl="0" eaLnBrk="0" fontAlgn="base" hangingPunct="0">
        <a:spcBef>
          <a:spcPct val="0"/>
        </a:spcBef>
        <a:spcAft>
          <a:spcPct val="0"/>
        </a:spcAft>
        <a:defRPr sz="3500">
          <a:solidFill>
            <a:srgbClr val="FF0000"/>
          </a:solidFill>
          <a:latin typeface="Arial Black" pitchFamily="34" charset="0"/>
        </a:defRPr>
      </a:lvl2pPr>
      <a:lvl3pPr algn="ctr" rtl="0" eaLnBrk="0" fontAlgn="base" hangingPunct="0">
        <a:spcBef>
          <a:spcPct val="0"/>
        </a:spcBef>
        <a:spcAft>
          <a:spcPct val="0"/>
        </a:spcAft>
        <a:defRPr sz="3500">
          <a:solidFill>
            <a:srgbClr val="FF0000"/>
          </a:solidFill>
          <a:latin typeface="Arial Black" pitchFamily="34" charset="0"/>
        </a:defRPr>
      </a:lvl3pPr>
      <a:lvl4pPr algn="ctr" rtl="0" eaLnBrk="0" fontAlgn="base" hangingPunct="0">
        <a:spcBef>
          <a:spcPct val="0"/>
        </a:spcBef>
        <a:spcAft>
          <a:spcPct val="0"/>
        </a:spcAft>
        <a:defRPr sz="3500">
          <a:solidFill>
            <a:srgbClr val="FF0000"/>
          </a:solidFill>
          <a:latin typeface="Arial Black" pitchFamily="34" charset="0"/>
        </a:defRPr>
      </a:lvl4pPr>
      <a:lvl5pPr algn="ctr" rtl="0" eaLnBrk="0" fontAlgn="base" hangingPunct="0">
        <a:spcBef>
          <a:spcPct val="0"/>
        </a:spcBef>
        <a:spcAft>
          <a:spcPct val="0"/>
        </a:spcAft>
        <a:defRPr sz="3500">
          <a:solidFill>
            <a:srgbClr val="FF0000"/>
          </a:solidFill>
          <a:latin typeface="Arial Black" pitchFamily="34" charset="0"/>
        </a:defRPr>
      </a:lvl5pPr>
      <a:lvl6pPr marL="457200" algn="ctr" rtl="0" fontAlgn="base">
        <a:spcBef>
          <a:spcPct val="0"/>
        </a:spcBef>
        <a:spcAft>
          <a:spcPct val="0"/>
        </a:spcAft>
        <a:defRPr sz="3200">
          <a:solidFill>
            <a:srgbClr val="FF0000"/>
          </a:solidFill>
          <a:latin typeface="Arial Black" pitchFamily="34" charset="0"/>
        </a:defRPr>
      </a:lvl6pPr>
      <a:lvl7pPr marL="914400" algn="ctr" rtl="0" fontAlgn="base">
        <a:spcBef>
          <a:spcPct val="0"/>
        </a:spcBef>
        <a:spcAft>
          <a:spcPct val="0"/>
        </a:spcAft>
        <a:defRPr sz="3200">
          <a:solidFill>
            <a:srgbClr val="FF0000"/>
          </a:solidFill>
          <a:latin typeface="Arial Black" pitchFamily="34" charset="0"/>
        </a:defRPr>
      </a:lvl7pPr>
      <a:lvl8pPr marL="1371600" algn="ctr" rtl="0" fontAlgn="base">
        <a:spcBef>
          <a:spcPct val="0"/>
        </a:spcBef>
        <a:spcAft>
          <a:spcPct val="0"/>
        </a:spcAft>
        <a:defRPr sz="3200">
          <a:solidFill>
            <a:srgbClr val="FF0000"/>
          </a:solidFill>
          <a:latin typeface="Arial Black" pitchFamily="34" charset="0"/>
        </a:defRPr>
      </a:lvl8pPr>
      <a:lvl9pPr marL="1828800" algn="ctr" rtl="0" fontAlgn="base">
        <a:spcBef>
          <a:spcPct val="0"/>
        </a:spcBef>
        <a:spcAft>
          <a:spcPct val="0"/>
        </a:spcAft>
        <a:defRPr sz="3200">
          <a:solidFill>
            <a:srgbClr val="FF0000"/>
          </a:solidFill>
          <a:latin typeface="Arial Black" pitchFamily="34" charset="0"/>
        </a:defRPr>
      </a:lvl9pPr>
    </p:titleStyle>
    <p:bodyStyle>
      <a:lvl1pPr marL="342900" indent="-342900" algn="l" rtl="0" eaLnBrk="0" fontAlgn="base" hangingPunct="0">
        <a:spcBef>
          <a:spcPct val="20000"/>
        </a:spcBef>
        <a:spcAft>
          <a:spcPct val="0"/>
        </a:spcAft>
        <a:buClr>
          <a:srgbClr val="0070C0"/>
        </a:buClr>
        <a:buSzPct val="100000"/>
        <a:buFont typeface="Wingdings" pitchFamily="2" charset="2"/>
        <a:buChar char=""/>
        <a:defRPr sz="2500" b="1" kern="1200">
          <a:solidFill>
            <a:schemeClr val="tx1"/>
          </a:solidFill>
          <a:latin typeface="Arial" pitchFamily="34" charset="0"/>
          <a:ea typeface="+mn-ea"/>
          <a:cs typeface="Arial" pitchFamily="34" charset="0"/>
        </a:defRPr>
      </a:lvl1pPr>
      <a:lvl2pPr marL="742950" indent="-28575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2pPr>
      <a:lvl3pPr marL="1143000" indent="-228600" algn="l" rtl="0" eaLnBrk="0" fontAlgn="base" hangingPunct="0">
        <a:spcBef>
          <a:spcPts val="1200"/>
        </a:spcBef>
        <a:spcAft>
          <a:spcPct val="0"/>
        </a:spcAft>
        <a:buFont typeface="Calibri" pitchFamily="34" charset="0"/>
        <a:buChar char="–"/>
        <a:defRPr sz="2500" b="1" kern="1200">
          <a:solidFill>
            <a:schemeClr val="tx1"/>
          </a:solidFill>
          <a:latin typeface="Arial" pitchFamily="34" charset="0"/>
          <a:ea typeface="+mn-ea"/>
          <a:cs typeface="Arial" pitchFamily="34" charset="0"/>
        </a:defRPr>
      </a:lvl3pPr>
      <a:lvl4pPr marL="1600200" indent="-228600" algn="l" rtl="0" eaLnBrk="0" fontAlgn="base" hangingPunct="0">
        <a:spcBef>
          <a:spcPts val="1200"/>
        </a:spcBef>
        <a:spcAft>
          <a:spcPct val="0"/>
        </a:spcAft>
        <a:buFont typeface="Wingdings" pitchFamily="2" charset="2"/>
        <a:buChar char="§"/>
        <a:defRPr sz="2500" b="1" kern="1200">
          <a:solidFill>
            <a:schemeClr val="tx1"/>
          </a:solidFill>
          <a:latin typeface="Arial" pitchFamily="34" charset="0"/>
          <a:ea typeface="+mn-ea"/>
          <a:cs typeface="Arial" pitchFamily="34" charset="0"/>
        </a:defRPr>
      </a:lvl4pPr>
      <a:lvl5pPr marL="2057400" indent="-228600" algn="l" rtl="0" eaLnBrk="0" fontAlgn="base" hangingPunct="0">
        <a:spcBef>
          <a:spcPts val="1200"/>
        </a:spcBef>
        <a:spcAft>
          <a:spcPct val="0"/>
        </a:spcAft>
        <a:buFont typeface="Arial" charset="0"/>
        <a:buChar char="»"/>
        <a:defRPr sz="2500" b="1"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userDrawn="1"/>
        </p:nvSpPr>
        <p:spPr bwMode="auto">
          <a:xfrm>
            <a:off x="6629400" y="6491288"/>
            <a:ext cx="2514600" cy="307975"/>
          </a:xfrm>
          <a:prstGeom prst="rect">
            <a:avLst/>
          </a:prstGeom>
          <a:noFill/>
          <a:ln w="9525">
            <a:noFill/>
            <a:miter lim="800000"/>
            <a:headEnd/>
            <a:tailEnd/>
          </a:ln>
          <a:effectLst/>
        </p:spPr>
        <p:txBody>
          <a:bodyPr/>
          <a:lstStyle/>
          <a:p>
            <a:pPr fontAlgn="auto">
              <a:spcBef>
                <a:spcPts val="0"/>
              </a:spcBef>
              <a:spcAft>
                <a:spcPts val="0"/>
              </a:spcAft>
              <a:defRPr/>
            </a:pPr>
            <a:r>
              <a:rPr lang="en-US" sz="1400" b="1" dirty="0">
                <a:solidFill>
                  <a:srgbClr val="595959"/>
                </a:solidFill>
                <a:latin typeface="Arial" pitchFamily="34" charset="0"/>
                <a:cs typeface="Arial" pitchFamily="34" charset="0"/>
              </a:rPr>
              <a:t>Copyright © 2015 Boat Ed</a:t>
            </a:r>
            <a:r>
              <a:rPr lang="en-US" sz="1400" baseline="20000" dirty="0">
                <a:solidFill>
                  <a:srgbClr val="595959"/>
                </a:solidFill>
                <a:cs typeface="Arial" charset="0"/>
              </a:rPr>
              <a:t>®</a:t>
            </a:r>
            <a:endParaRPr lang="en-US" sz="1400" b="1" dirty="0">
              <a:solidFill>
                <a:srgbClr val="595959"/>
              </a:solidFill>
              <a:latin typeface="Arial" pitchFamily="34" charset="0"/>
              <a:cs typeface="Arial" pitchFamily="34" charset="0"/>
            </a:endParaRPr>
          </a:p>
        </p:txBody>
      </p:sp>
      <p:pic>
        <p:nvPicPr>
          <p:cNvPr id="41987" name="Picture 9" descr="\\Ladybird\Shared_Media\Graphics\KE_Logos\Export_PPT\KE_logo.gif"/>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28600" y="6429375"/>
            <a:ext cx="1524000" cy="4127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p:txBody>
          <a:bodyPr/>
          <a:lstStyle/>
          <a:p>
            <a:pPr eaLnBrk="1" hangingPunct="1"/>
            <a:r>
              <a:rPr lang="en-US" sz="4400" dirty="0"/>
              <a:t>Chapter 5</a:t>
            </a:r>
            <a:br>
              <a:rPr lang="en-US" dirty="0"/>
            </a:br>
            <a:endParaRPr lang="en-US" sz="5600" dirty="0"/>
          </a:p>
        </p:txBody>
      </p:sp>
      <p:sp>
        <p:nvSpPr>
          <p:cNvPr id="220163" name="Subtitle 2"/>
          <p:cNvSpPr>
            <a:spLocks noGrp="1"/>
          </p:cNvSpPr>
          <p:nvPr>
            <p:ph type="subTitle" idx="1"/>
          </p:nvPr>
        </p:nvSpPr>
        <p:spPr>
          <a:xfrm>
            <a:off x="685800" y="4572000"/>
            <a:ext cx="7772400" cy="762000"/>
          </a:xfrm>
        </p:spPr>
        <p:txBody>
          <a:bodyPr/>
          <a:lstStyle/>
          <a:p>
            <a:r>
              <a:rPr lang="en-US" b="0" dirty="0">
                <a:cs typeface="Arial" charset="0"/>
              </a:rPr>
              <a:t>Boating Emergencies…What to Do</a:t>
            </a:r>
            <a:endParaRPr lang="en-US" dirty="0">
              <a:cs typeface="Arial" charset="0"/>
            </a:endParaRPr>
          </a:p>
        </p:txBody>
      </p:sp>
      <p:pic>
        <p:nvPicPr>
          <p:cNvPr id="220164" name="Picture 3" descr="weather_warning_gale.jpg"/>
          <p:cNvPicPr>
            <a:picLocks noChangeAspect="1"/>
          </p:cNvPicPr>
          <p:nvPr/>
        </p:nvPicPr>
        <p:blipFill>
          <a:blip r:embed="rId3"/>
          <a:srcRect/>
          <a:stretch>
            <a:fillRect/>
          </a:stretch>
        </p:blipFill>
        <p:spPr bwMode="auto">
          <a:xfrm>
            <a:off x="3048000" y="1371600"/>
            <a:ext cx="2971800" cy="2823687"/>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itle 1"/>
          <p:cNvSpPr>
            <a:spLocks noGrp="1"/>
          </p:cNvSpPr>
          <p:nvPr>
            <p:ph type="title"/>
          </p:nvPr>
        </p:nvSpPr>
        <p:spPr/>
        <p:txBody>
          <a:bodyPr/>
          <a:lstStyle/>
          <a:p>
            <a:r>
              <a:rPr lang="en-US" dirty="0"/>
              <a:t>Risk Management</a:t>
            </a:r>
          </a:p>
        </p:txBody>
      </p:sp>
      <p:sp>
        <p:nvSpPr>
          <p:cNvPr id="229379" name="Text Placeholder 2"/>
          <p:cNvSpPr>
            <a:spLocks noGrp="1"/>
          </p:cNvSpPr>
          <p:nvPr>
            <p:ph type="body" idx="1"/>
          </p:nvPr>
        </p:nvSpPr>
        <p:spPr/>
        <p:txBody>
          <a:bodyPr/>
          <a:lstStyle/>
          <a:p>
            <a:r>
              <a:rPr lang="en-US" dirty="0">
                <a:latin typeface="Arial" charset="0"/>
                <a:cs typeface="Times New Roman" pitchFamily="18" charset="0"/>
              </a:rPr>
              <a:t>Increased Risk Due to Dehydration</a:t>
            </a:r>
            <a:endParaRPr lang="en-US" dirty="0">
              <a:latin typeface="Arial" charset="0"/>
              <a:cs typeface="Arial" charset="0"/>
            </a:endParaRPr>
          </a:p>
        </p:txBody>
      </p:sp>
      <p:pic>
        <p:nvPicPr>
          <p:cNvPr id="228356" name="Picture 4" descr="dehydr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2362200"/>
            <a:ext cx="3560763" cy="2827338"/>
          </a:xfrm>
          <a:prstGeom prst="rect">
            <a:avLst/>
          </a:prstGeom>
          <a:noFill/>
          <a:ln w="3175">
            <a:noFill/>
            <a:miter lim="800000"/>
            <a:headEnd/>
            <a:tailEnd/>
          </a:ln>
        </p:spPr>
      </p:pic>
      <p:sp>
        <p:nvSpPr>
          <p:cNvPr id="228357" name="Content Placeholder 3"/>
          <p:cNvSpPr>
            <a:spLocks noGrp="1"/>
          </p:cNvSpPr>
          <p:nvPr>
            <p:ph sz="half" idx="2"/>
          </p:nvPr>
        </p:nvSpPr>
        <p:spPr>
          <a:xfrm>
            <a:off x="457200" y="2174875"/>
            <a:ext cx="4114800" cy="3616325"/>
          </a:xfrm>
        </p:spPr>
        <p:txBody>
          <a:bodyPr/>
          <a:lstStyle/>
          <a:p>
            <a:pPr marL="349250" indent="-349250" eaLnBrk="1" hangingPunct="1">
              <a:spcBef>
                <a:spcPts val="1200"/>
              </a:spcBef>
            </a:pPr>
            <a:r>
              <a:rPr lang="en-US" dirty="0">
                <a:latin typeface="Arial" charset="0"/>
                <a:cs typeface="Arial" charset="0"/>
              </a:rPr>
              <a:t>To prevent dehydration, drink some water every 15–20 minutes.</a:t>
            </a:r>
          </a:p>
          <a:p>
            <a:pPr marL="349250" indent="-349250" eaLnBrk="1" hangingPunct="1">
              <a:spcBef>
                <a:spcPts val="1200"/>
              </a:spcBef>
            </a:pPr>
            <a:r>
              <a:rPr lang="en-US" dirty="0">
                <a:latin typeface="Arial" charset="0"/>
                <a:cs typeface="Arial" charset="0"/>
              </a:rPr>
              <a:t>If dehydration occurs, drink plenty of water and get out of the sun.</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3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83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83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3"/>
          <p:cNvSpPr>
            <a:spLocks noGrp="1"/>
          </p:cNvSpPr>
          <p:nvPr>
            <p:ph type="title"/>
          </p:nvPr>
        </p:nvSpPr>
        <p:spPr/>
        <p:txBody>
          <a:bodyPr/>
          <a:lstStyle/>
          <a:p>
            <a:r>
              <a:rPr lang="en-US" dirty="0">
                <a:cs typeface="Arial" charset="0"/>
              </a:rPr>
              <a:t>Risk Management</a:t>
            </a:r>
            <a:endParaRPr lang="en-US" dirty="0"/>
          </a:p>
        </p:txBody>
      </p:sp>
      <p:sp>
        <p:nvSpPr>
          <p:cNvPr id="230403" name="Text Placeholder 4"/>
          <p:cNvSpPr>
            <a:spLocks noGrp="1"/>
          </p:cNvSpPr>
          <p:nvPr>
            <p:ph type="body" idx="1"/>
          </p:nvPr>
        </p:nvSpPr>
        <p:spPr>
          <a:xfrm>
            <a:off x="457200" y="1535113"/>
            <a:ext cx="4040188" cy="827087"/>
          </a:xfrm>
        </p:spPr>
        <p:txBody>
          <a:bodyPr/>
          <a:lstStyle/>
          <a:p>
            <a:r>
              <a:rPr lang="en-US" dirty="0">
                <a:latin typeface="Arial" charset="0"/>
                <a:cs typeface="Arial" charset="0"/>
              </a:rPr>
              <a:t>Avoiding Alcohol</a:t>
            </a:r>
          </a:p>
        </p:txBody>
      </p:sp>
      <p:sp>
        <p:nvSpPr>
          <p:cNvPr id="256004" name="Content Placeholder 5"/>
          <p:cNvSpPr>
            <a:spLocks noGrp="1"/>
          </p:cNvSpPr>
          <p:nvPr>
            <p:ph sz="half" idx="2"/>
          </p:nvPr>
        </p:nvSpPr>
        <p:spPr>
          <a:xfrm>
            <a:off x="457200" y="2362200"/>
            <a:ext cx="4040188" cy="3763963"/>
          </a:xfrm>
        </p:spPr>
        <p:txBody>
          <a:bodyPr/>
          <a:lstStyle/>
          <a:p>
            <a:r>
              <a:rPr lang="en-US" dirty="0">
                <a:latin typeface="Arial" charset="0"/>
                <a:cs typeface="Arial" charset="0"/>
              </a:rPr>
              <a:t>Alcohol increases natural stressors.</a:t>
            </a:r>
          </a:p>
          <a:p>
            <a:r>
              <a:rPr lang="en-US" dirty="0">
                <a:latin typeface="Arial" charset="0"/>
                <a:cs typeface="Arial" charset="0"/>
              </a:rPr>
              <a:t>It takes less alcohol to make a person legally intoxicated on water. </a:t>
            </a:r>
          </a:p>
        </p:txBody>
      </p:sp>
      <p:pic>
        <p:nvPicPr>
          <p:cNvPr id="6" name="Content Placeholder 4" descr="bac_impairment_char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2913" y="2138363"/>
            <a:ext cx="2786062" cy="3763962"/>
          </a:xfrm>
          <a:prstGeom prst="rect">
            <a:avLst/>
          </a:prstGeom>
          <a:noFill/>
          <a:ln w="9525">
            <a:noFill/>
            <a:miter lim="800000"/>
            <a:headEnd/>
            <a:tailEnd/>
          </a:ln>
        </p:spPr>
      </p:pic>
      <p:sp>
        <p:nvSpPr>
          <p:cNvPr id="7" name="Text Placeholder 9"/>
          <p:cNvSpPr>
            <a:spLocks noGrp="1"/>
          </p:cNvSpPr>
          <p:nvPr>
            <p:ph type="body" sz="quarter" idx="3"/>
          </p:nvPr>
        </p:nvSpPr>
        <p:spPr>
          <a:xfrm>
            <a:off x="4800600" y="1371600"/>
            <a:ext cx="4041775" cy="706438"/>
          </a:xfrm>
        </p:spPr>
        <p:txBody>
          <a:bodyPr>
            <a:spAutoFit/>
          </a:bodyPr>
          <a:lstStyle/>
          <a:p>
            <a:pPr algn="ctr">
              <a:spcBef>
                <a:spcPts val="1200"/>
              </a:spcBef>
              <a:buClr>
                <a:srgbClr val="009900"/>
              </a:buClr>
              <a:buSzPct val="110000"/>
              <a:defRPr/>
            </a:pPr>
            <a:r>
              <a:rPr lang="en-US" sz="2000" kern="0" dirty="0">
                <a:solidFill>
                  <a:srgbClr val="000000"/>
                </a:solidFill>
              </a:rPr>
              <a:t>Blood Alcohol Concentration (BAC)</a:t>
            </a:r>
          </a:p>
        </p:txBody>
      </p:sp>
      <p:sp>
        <p:nvSpPr>
          <p:cNvPr id="2" name="TextBox 1"/>
          <p:cNvSpPr txBox="1"/>
          <p:nvPr/>
        </p:nvSpPr>
        <p:spPr>
          <a:xfrm>
            <a:off x="742462" y="6350000"/>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3"/>
          <p:cNvSpPr>
            <a:spLocks noGrp="1"/>
          </p:cNvSpPr>
          <p:nvPr>
            <p:ph type="title"/>
          </p:nvPr>
        </p:nvSpPr>
        <p:spPr/>
        <p:txBody>
          <a:bodyPr/>
          <a:lstStyle/>
          <a:p>
            <a:r>
              <a:rPr lang="en-US" dirty="0">
                <a:cs typeface="Arial" charset="0"/>
              </a:rPr>
              <a:t>Risk Management</a:t>
            </a:r>
            <a:endParaRPr lang="en-US" dirty="0"/>
          </a:p>
        </p:txBody>
      </p:sp>
      <p:sp>
        <p:nvSpPr>
          <p:cNvPr id="257027" name="Content Placeholder 4"/>
          <p:cNvSpPr>
            <a:spLocks noGrp="1"/>
          </p:cNvSpPr>
          <p:nvPr>
            <p:ph idx="1"/>
          </p:nvPr>
        </p:nvSpPr>
        <p:spPr/>
        <p:txBody>
          <a:bodyPr/>
          <a:lstStyle/>
          <a:p>
            <a:r>
              <a:rPr lang="en-US" dirty="0">
                <a:latin typeface="Arial" charset="0"/>
                <a:cs typeface="Arial" charset="0"/>
              </a:rPr>
              <a:t>Drinking while boating increases likelihood of accidents.</a:t>
            </a:r>
          </a:p>
          <a:p>
            <a:pPr lvl="1"/>
            <a:r>
              <a:rPr lang="en-US" dirty="0">
                <a:latin typeface="Arial" charset="0"/>
                <a:cs typeface="Arial" charset="0"/>
              </a:rPr>
              <a:t>Make sure everyone wears a PFD.</a:t>
            </a:r>
          </a:p>
          <a:p>
            <a:pPr lvl="1"/>
            <a:r>
              <a:rPr lang="en-US" dirty="0">
                <a:latin typeface="Arial" charset="0"/>
                <a:cs typeface="Arial" charset="0"/>
              </a:rPr>
              <a:t>Designate non-drinking boaters to operate the vessel.</a:t>
            </a:r>
          </a:p>
        </p:txBody>
      </p:sp>
      <p:sp>
        <p:nvSpPr>
          <p:cNvPr id="2" name="TextBox 1"/>
          <p:cNvSpPr txBox="1"/>
          <p:nvPr/>
        </p:nvSpPr>
        <p:spPr>
          <a:xfrm>
            <a:off x="429846" y="6428154"/>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itle 7"/>
          <p:cNvSpPr>
            <a:spLocks noGrp="1"/>
          </p:cNvSpPr>
          <p:nvPr>
            <p:ph type="title"/>
          </p:nvPr>
        </p:nvSpPr>
        <p:spPr/>
        <p:txBody>
          <a:bodyPr/>
          <a:lstStyle/>
          <a:p>
            <a:r>
              <a:rPr lang="en-US" dirty="0">
                <a:cs typeface="Arial" charset="0"/>
              </a:rPr>
              <a:t>Risk Management</a:t>
            </a:r>
            <a:endParaRPr lang="en-US" dirty="0"/>
          </a:p>
        </p:txBody>
      </p:sp>
      <p:sp>
        <p:nvSpPr>
          <p:cNvPr id="232451" name="Content Placeholder 8"/>
          <p:cNvSpPr>
            <a:spLocks noGrp="1"/>
          </p:cNvSpPr>
          <p:nvPr>
            <p:ph sz="half" idx="2"/>
          </p:nvPr>
        </p:nvSpPr>
        <p:spPr>
          <a:xfrm>
            <a:off x="533400" y="1524000"/>
            <a:ext cx="4038600" cy="4297363"/>
          </a:xfrm>
        </p:spPr>
        <p:txBody>
          <a:bodyPr/>
          <a:lstStyle/>
          <a:p>
            <a:pPr marL="0" indent="0">
              <a:buFont typeface="Wingdings" pitchFamily="2" charset="2"/>
              <a:buNone/>
            </a:pPr>
            <a:r>
              <a:rPr lang="en-US" dirty="0">
                <a:latin typeface="Arial" charset="0"/>
                <a:cs typeface="Arial" charset="0"/>
              </a:rPr>
              <a:t>To minimize the risk of an accident–</a:t>
            </a:r>
            <a:r>
              <a:rPr lang="en-US" b="0" dirty="0">
                <a:latin typeface="Arial Black" pitchFamily="34" charset="0"/>
                <a:cs typeface="Arial" charset="0"/>
              </a:rPr>
              <a:t>Don’t drink and boat!</a:t>
            </a:r>
          </a:p>
        </p:txBody>
      </p:sp>
      <p:pic>
        <p:nvPicPr>
          <p:cNvPr id="232452" name="Picture 5" descr="bui_enforcemen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800" y="2667000"/>
            <a:ext cx="5029200" cy="3251200"/>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3"/>
          <p:cNvSpPr>
            <a:spLocks noGrp="1"/>
          </p:cNvSpPr>
          <p:nvPr>
            <p:ph type="title"/>
          </p:nvPr>
        </p:nvSpPr>
        <p:spPr/>
        <p:txBody>
          <a:bodyPr/>
          <a:lstStyle/>
          <a:p>
            <a:r>
              <a:rPr lang="en-US" dirty="0"/>
              <a:t>Risk Management</a:t>
            </a:r>
          </a:p>
        </p:txBody>
      </p:sp>
      <p:sp>
        <p:nvSpPr>
          <p:cNvPr id="233475" name="Text Placeholder 4"/>
          <p:cNvSpPr>
            <a:spLocks noGrp="1"/>
          </p:cNvSpPr>
          <p:nvPr>
            <p:ph type="body" idx="1"/>
          </p:nvPr>
        </p:nvSpPr>
        <p:spPr/>
        <p:txBody>
          <a:bodyPr/>
          <a:lstStyle/>
          <a:p>
            <a:r>
              <a:rPr lang="en-US" dirty="0">
                <a:latin typeface="Arial" charset="0"/>
                <a:cs typeface="Times New Roman" pitchFamily="18" charset="0"/>
              </a:rPr>
              <a:t>Minimize Risk of Drownings</a:t>
            </a:r>
            <a:r>
              <a:rPr lang="en-US" dirty="0">
                <a:latin typeface="Arial" charset="0"/>
                <a:cs typeface="Arial" charset="0"/>
              </a:rPr>
              <a:t>—</a:t>
            </a:r>
            <a:r>
              <a:rPr lang="en-US" dirty="0">
                <a:latin typeface="Arial" charset="0"/>
                <a:cs typeface="Times New Roman" pitchFamily="18" charset="0"/>
              </a:rPr>
              <a:t>Wear PFDs</a:t>
            </a:r>
          </a:p>
        </p:txBody>
      </p:sp>
      <p:sp>
        <p:nvSpPr>
          <p:cNvPr id="232452" name="Content Placeholder 5"/>
          <p:cNvSpPr>
            <a:spLocks noGrp="1"/>
          </p:cNvSpPr>
          <p:nvPr>
            <p:ph sz="half" idx="2"/>
          </p:nvPr>
        </p:nvSpPr>
        <p:spPr/>
        <p:txBody>
          <a:bodyPr/>
          <a:lstStyle/>
          <a:p>
            <a:r>
              <a:rPr lang="en-US" dirty="0">
                <a:solidFill>
                  <a:srgbClr val="000000"/>
                </a:solidFill>
                <a:latin typeface="Arial" charset="0"/>
                <a:cs typeface="Arial" charset="0"/>
              </a:rPr>
              <a:t>Have everyone on board wear a </a:t>
            </a:r>
            <a:r>
              <a:rPr lang="en-US" dirty="0">
                <a:latin typeface="Arial" charset="0"/>
                <a:cs typeface="Arial" charset="0"/>
              </a:rPr>
              <a:t>PFD</a:t>
            </a:r>
            <a:r>
              <a:rPr lang="en-US" dirty="0">
                <a:solidFill>
                  <a:srgbClr val="000000"/>
                </a:solidFill>
                <a:latin typeface="Arial" charset="0"/>
                <a:cs typeface="Arial" charset="0"/>
              </a:rPr>
              <a:t>.</a:t>
            </a:r>
          </a:p>
          <a:p>
            <a:r>
              <a:rPr lang="en-US" dirty="0">
                <a:solidFill>
                  <a:srgbClr val="000000"/>
                </a:solidFill>
                <a:latin typeface="Arial" charset="0"/>
                <a:cs typeface="Arial" charset="0"/>
              </a:rPr>
              <a:t>Follow the requirements:</a:t>
            </a:r>
          </a:p>
          <a:p>
            <a:pPr lvl="1"/>
            <a:r>
              <a:rPr lang="en-US" dirty="0">
                <a:latin typeface="Arial" charset="0"/>
                <a:cs typeface="Arial" charset="0"/>
              </a:rPr>
              <a:t>Readily accessible</a:t>
            </a:r>
          </a:p>
          <a:p>
            <a:pPr lvl="1"/>
            <a:r>
              <a:rPr lang="en-US" dirty="0">
                <a:latin typeface="Arial" charset="0"/>
                <a:cs typeface="Arial" charset="0"/>
              </a:rPr>
              <a:t>Proper size</a:t>
            </a:r>
          </a:p>
          <a:p>
            <a:pPr lvl="1"/>
            <a:r>
              <a:rPr lang="en-US" dirty="0">
                <a:latin typeface="Arial" charset="0"/>
                <a:cs typeface="Arial" charset="0"/>
              </a:rPr>
              <a:t>Good and serviceable condition</a:t>
            </a:r>
          </a:p>
        </p:txBody>
      </p:sp>
      <p:pic>
        <p:nvPicPr>
          <p:cNvPr id="233477" name="Picture 4" descr="pfd_type_i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77000" y="2743200"/>
            <a:ext cx="2133600" cy="3197225"/>
          </a:xfrm>
          <a:prstGeom prst="rect">
            <a:avLst/>
          </a:prstGeom>
          <a:noFill/>
          <a:ln w="9525">
            <a:noFill/>
            <a:miter lim="800000"/>
            <a:headEnd/>
            <a:tailEnd/>
          </a:ln>
        </p:spPr>
      </p:pic>
      <p:sp>
        <p:nvSpPr>
          <p:cNvPr id="3" name="TextBox 2"/>
          <p:cNvSpPr txBox="1"/>
          <p:nvPr/>
        </p:nvSpPr>
        <p:spPr>
          <a:xfrm>
            <a:off x="957385" y="6330462"/>
            <a:ext cx="184666" cy="369332"/>
          </a:xfrm>
          <a:prstGeom prst="rect">
            <a:avLst/>
          </a:prstGeom>
          <a:noFill/>
        </p:spPr>
        <p:txBody>
          <a:bodyPr wrap="none" rtlCol="0">
            <a:spAutoFit/>
          </a:bodyPr>
          <a:lstStyle/>
          <a:p>
            <a:endParaRPr lang="en-US" dirty="0"/>
          </a:p>
        </p:txBody>
      </p:sp>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4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4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4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itle 4"/>
          <p:cNvSpPr>
            <a:spLocks noGrp="1"/>
          </p:cNvSpPr>
          <p:nvPr>
            <p:ph type="title"/>
          </p:nvPr>
        </p:nvSpPr>
        <p:spPr>
          <a:xfrm>
            <a:off x="457200" y="152400"/>
            <a:ext cx="8229600" cy="1143000"/>
          </a:xfrm>
        </p:spPr>
        <p:txBody>
          <a:bodyPr/>
          <a:lstStyle/>
          <a:p>
            <a:r>
              <a:rPr lang="en-US" dirty="0"/>
              <a:t>Minimize Risk of Drowning</a:t>
            </a:r>
          </a:p>
        </p:txBody>
      </p:sp>
      <p:sp>
        <p:nvSpPr>
          <p:cNvPr id="234499" name="Text Placeholder 5"/>
          <p:cNvSpPr>
            <a:spLocks noGrp="1"/>
          </p:cNvSpPr>
          <p:nvPr>
            <p:ph type="body" idx="1"/>
          </p:nvPr>
        </p:nvSpPr>
        <p:spPr>
          <a:xfrm>
            <a:off x="457200" y="1219200"/>
            <a:ext cx="8229600" cy="639762"/>
          </a:xfrm>
        </p:spPr>
        <p:txBody>
          <a:bodyPr/>
          <a:lstStyle/>
          <a:p>
            <a:r>
              <a:rPr lang="en-US" dirty="0">
                <a:latin typeface="Arial" charset="0"/>
                <a:cs typeface="Arial" charset="0"/>
              </a:rPr>
              <a:t>Inflatable PFDs</a:t>
            </a:r>
          </a:p>
        </p:txBody>
      </p:sp>
      <p:sp>
        <p:nvSpPr>
          <p:cNvPr id="249860" name="Content Placeholder 6"/>
          <p:cNvSpPr>
            <a:spLocks noGrp="1"/>
          </p:cNvSpPr>
          <p:nvPr>
            <p:ph sz="half" idx="2"/>
          </p:nvPr>
        </p:nvSpPr>
        <p:spPr>
          <a:xfrm>
            <a:off x="457200" y="1905000"/>
            <a:ext cx="4800600" cy="3951288"/>
          </a:xfrm>
        </p:spPr>
        <p:txBody>
          <a:bodyPr/>
          <a:lstStyle/>
          <a:p>
            <a:r>
              <a:rPr lang="en-US" dirty="0">
                <a:latin typeface="Arial" charset="0"/>
                <a:cs typeface="Arial" charset="0"/>
              </a:rPr>
              <a:t>Come in two styles.</a:t>
            </a:r>
          </a:p>
          <a:p>
            <a:r>
              <a:rPr lang="en-US" dirty="0">
                <a:latin typeface="Arial" charset="0"/>
                <a:cs typeface="Arial" charset="0"/>
              </a:rPr>
              <a:t>Inflate if wearer falls into the water.</a:t>
            </a:r>
          </a:p>
          <a:p>
            <a:r>
              <a:rPr lang="en-US" dirty="0">
                <a:latin typeface="Arial" charset="0"/>
                <a:cs typeface="Arial" charset="0"/>
              </a:rPr>
              <a:t>Are approved for ages 16 or older.</a:t>
            </a:r>
          </a:p>
          <a:p>
            <a:r>
              <a:rPr lang="en-US" dirty="0">
                <a:latin typeface="Arial" charset="0"/>
                <a:cs typeface="Arial" charset="0"/>
              </a:rPr>
              <a:t>Come with operating instructions.</a:t>
            </a:r>
          </a:p>
        </p:txBody>
      </p:sp>
      <p:pic>
        <p:nvPicPr>
          <p:cNvPr id="234501" name="Picture 6" descr="C:\DOCUME~1\bbullock\LOCALS~1\Temp\VMwareDnD\daeb1c9a\pfd_type_iii_inflatable.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286000"/>
            <a:ext cx="2286000" cy="3382963"/>
          </a:xfrm>
          <a:prstGeom prst="rect">
            <a:avLst/>
          </a:prstGeom>
          <a:noFill/>
          <a:ln w="9525">
            <a:noFill/>
            <a:miter lim="800000"/>
            <a:headEnd/>
            <a:tailEnd/>
          </a:ln>
        </p:spPr>
      </p:pic>
      <p:pic>
        <p:nvPicPr>
          <p:cNvPr id="9"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98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98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98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8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title"/>
          </p:nvPr>
        </p:nvSpPr>
        <p:spPr>
          <a:xfrm>
            <a:off x="457200" y="152400"/>
            <a:ext cx="8229600" cy="914400"/>
          </a:xfrm>
        </p:spPr>
        <p:txBody>
          <a:bodyPr/>
          <a:lstStyle/>
          <a:p>
            <a:pPr eaLnBrk="1" hangingPunct="1"/>
            <a:r>
              <a:rPr lang="en-US" dirty="0">
                <a:cs typeface="Arial" charset="0"/>
              </a:rPr>
              <a:t>Boating Accidents</a:t>
            </a:r>
          </a:p>
        </p:txBody>
      </p:sp>
      <p:sp>
        <p:nvSpPr>
          <p:cNvPr id="235523" name="Text Placeholder 4"/>
          <p:cNvSpPr>
            <a:spLocks noGrp="1"/>
          </p:cNvSpPr>
          <p:nvPr>
            <p:ph type="body" idx="1"/>
          </p:nvPr>
        </p:nvSpPr>
        <p:spPr>
          <a:xfrm>
            <a:off x="381000" y="1066800"/>
            <a:ext cx="8229600" cy="639763"/>
          </a:xfrm>
        </p:spPr>
        <p:txBody>
          <a:bodyPr/>
          <a:lstStyle/>
          <a:p>
            <a:pPr algn="ctr"/>
            <a:r>
              <a:rPr lang="en-US" dirty="0">
                <a:latin typeface="Arial" charset="0"/>
                <a:cs typeface="Arial" charset="0"/>
              </a:rPr>
              <a:t>Capsizing, Swamping, or Falling Overboard</a:t>
            </a:r>
          </a:p>
        </p:txBody>
      </p:sp>
      <p:sp>
        <p:nvSpPr>
          <p:cNvPr id="234500" name="Content Placeholder 6"/>
          <p:cNvSpPr>
            <a:spLocks noGrp="1"/>
          </p:cNvSpPr>
          <p:nvPr>
            <p:ph sz="half" idx="2"/>
          </p:nvPr>
        </p:nvSpPr>
        <p:spPr>
          <a:xfrm>
            <a:off x="1371600" y="1600200"/>
            <a:ext cx="6400800" cy="4225925"/>
          </a:xfrm>
        </p:spPr>
        <p:txBody>
          <a:bodyPr/>
          <a:lstStyle/>
          <a:p>
            <a:r>
              <a:rPr lang="en-US" dirty="0">
                <a:latin typeface="Arial" charset="0"/>
                <a:cs typeface="Times New Roman" pitchFamily="18" charset="0"/>
              </a:rPr>
              <a:t>Capsizing―boat turns on its side </a:t>
            </a:r>
            <a:br>
              <a:rPr lang="en-US" dirty="0">
                <a:latin typeface="Arial" charset="0"/>
                <a:cs typeface="Times New Roman" pitchFamily="18" charset="0"/>
              </a:rPr>
            </a:br>
            <a:r>
              <a:rPr lang="en-US" dirty="0">
                <a:latin typeface="Arial" charset="0"/>
                <a:cs typeface="Times New Roman" pitchFamily="18" charset="0"/>
              </a:rPr>
              <a:t>or turns completely over.</a:t>
            </a:r>
            <a:br>
              <a:rPr lang="en-US" dirty="0">
                <a:latin typeface="Arial" charset="0"/>
                <a:cs typeface="Times New Roman" pitchFamily="18" charset="0"/>
              </a:rPr>
            </a:br>
            <a:br>
              <a:rPr lang="en-US" dirty="0">
                <a:latin typeface="Arial" charset="0"/>
                <a:cs typeface="Times New Roman" pitchFamily="18" charset="0"/>
              </a:rPr>
            </a:br>
            <a:br>
              <a:rPr lang="en-US" dirty="0">
                <a:latin typeface="Arial" charset="0"/>
                <a:cs typeface="Times New Roman" pitchFamily="18" charset="0"/>
              </a:rPr>
            </a:br>
            <a:br>
              <a:rPr lang="en-US" dirty="0">
                <a:latin typeface="Arial" charset="0"/>
                <a:cs typeface="Times New Roman" pitchFamily="18" charset="0"/>
              </a:rPr>
            </a:br>
            <a:br>
              <a:rPr lang="en-US" dirty="0">
                <a:latin typeface="Arial" charset="0"/>
                <a:cs typeface="Times New Roman" pitchFamily="18" charset="0"/>
              </a:rPr>
            </a:br>
            <a:br>
              <a:rPr lang="en-US" dirty="0">
                <a:latin typeface="Arial" charset="0"/>
                <a:cs typeface="Times New Roman" pitchFamily="18" charset="0"/>
              </a:rPr>
            </a:br>
            <a:r>
              <a:rPr lang="en-US" dirty="0">
                <a:latin typeface="Arial" charset="0"/>
                <a:cs typeface="Times New Roman" pitchFamily="18" charset="0"/>
              </a:rPr>
              <a:t> </a:t>
            </a:r>
          </a:p>
          <a:p>
            <a:r>
              <a:rPr lang="en-US" dirty="0">
                <a:latin typeface="Arial" charset="0"/>
                <a:cs typeface="Times New Roman" pitchFamily="18" charset="0"/>
              </a:rPr>
              <a:t>Swamping―boat stays upright </a:t>
            </a:r>
            <a:br>
              <a:rPr lang="en-US" dirty="0">
                <a:latin typeface="Arial" charset="0"/>
                <a:cs typeface="Times New Roman" pitchFamily="18" charset="0"/>
              </a:rPr>
            </a:br>
            <a:r>
              <a:rPr lang="en-US" dirty="0">
                <a:latin typeface="Arial" charset="0"/>
                <a:cs typeface="Times New Roman" pitchFamily="18" charset="0"/>
              </a:rPr>
              <a:t>and fills with water.</a:t>
            </a:r>
            <a:endParaRPr lang="en-US" dirty="0">
              <a:latin typeface="Arial" charset="0"/>
              <a:cs typeface="Arial" charset="0"/>
            </a:endParaRPr>
          </a:p>
          <a:p>
            <a:endParaRPr lang="en-US" dirty="0">
              <a:latin typeface="Arial" charset="0"/>
              <a:cs typeface="Arial" charset="0"/>
            </a:endParaRPr>
          </a:p>
          <a:p>
            <a:endParaRPr lang="en-US" dirty="0">
              <a:latin typeface="Arial" charset="0"/>
              <a:cs typeface="Times New Roman" pitchFamily="18" charset="0"/>
            </a:endParaRPr>
          </a:p>
        </p:txBody>
      </p:sp>
      <p:pic>
        <p:nvPicPr>
          <p:cNvPr id="234501" name="Picture 9" descr="Swamped_boat_0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2514600"/>
            <a:ext cx="4841875" cy="22606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50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5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45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title"/>
          </p:nvPr>
        </p:nvSpPr>
        <p:spPr>
          <a:xfrm>
            <a:off x="457200" y="274638"/>
            <a:ext cx="8229600" cy="944562"/>
          </a:xfrm>
        </p:spPr>
        <p:txBody>
          <a:bodyPr/>
          <a:lstStyle/>
          <a:p>
            <a:pPr eaLnBrk="1" hangingPunct="1"/>
            <a:r>
              <a:rPr lang="en-US" dirty="0">
                <a:cs typeface="Arial" charset="0"/>
              </a:rPr>
              <a:t>Boating Accidents</a:t>
            </a:r>
            <a:endParaRPr lang="en-US" sz="2400" dirty="0">
              <a:cs typeface="Arial" charset="0"/>
            </a:endParaRPr>
          </a:p>
        </p:txBody>
      </p:sp>
      <p:sp>
        <p:nvSpPr>
          <p:cNvPr id="236547" name="Text Placeholder 4"/>
          <p:cNvSpPr>
            <a:spLocks noGrp="1"/>
          </p:cNvSpPr>
          <p:nvPr>
            <p:ph type="body" idx="1"/>
          </p:nvPr>
        </p:nvSpPr>
        <p:spPr>
          <a:xfrm>
            <a:off x="533400" y="1143000"/>
            <a:ext cx="8229600" cy="639763"/>
          </a:xfrm>
        </p:spPr>
        <p:txBody>
          <a:bodyPr/>
          <a:lstStyle/>
          <a:p>
            <a:r>
              <a:rPr lang="en-US" dirty="0">
                <a:latin typeface="Arial" charset="0"/>
                <a:cs typeface="Arial" charset="0"/>
              </a:rPr>
              <a:t>Capsizing, Swamping, or Falling Overboard</a:t>
            </a:r>
          </a:p>
        </p:txBody>
      </p:sp>
      <p:sp>
        <p:nvSpPr>
          <p:cNvPr id="235524" name="Rectangle 4"/>
          <p:cNvSpPr>
            <a:spLocks noGrp="1" noChangeArrowheads="1"/>
          </p:cNvSpPr>
          <p:nvPr>
            <p:ph sz="half" idx="2"/>
          </p:nvPr>
        </p:nvSpPr>
        <p:spPr>
          <a:xfrm>
            <a:off x="457200" y="1752600"/>
            <a:ext cx="8229600" cy="3951288"/>
          </a:xfrm>
        </p:spPr>
        <p:txBody>
          <a:bodyPr/>
          <a:lstStyle/>
          <a:p>
            <a:pPr eaLnBrk="1" hangingPunct="1">
              <a:spcBef>
                <a:spcPct val="100000"/>
              </a:spcBef>
            </a:pPr>
            <a:r>
              <a:rPr lang="en-US" dirty="0">
                <a:latin typeface="Arial" charset="0"/>
                <a:cs typeface="Times New Roman" pitchFamily="18" charset="0"/>
              </a:rPr>
              <a:t>For safety:</a:t>
            </a:r>
            <a:endParaRPr lang="en-US" dirty="0">
              <a:latin typeface="Arial" charset="0"/>
              <a:cs typeface="Arial" charset="0"/>
            </a:endParaRPr>
          </a:p>
          <a:p>
            <a:pPr lvl="1">
              <a:spcBef>
                <a:spcPts val="400"/>
              </a:spcBef>
            </a:pPr>
            <a:r>
              <a:rPr lang="en-US" dirty="0">
                <a:latin typeface="Arial" charset="0"/>
                <a:cs typeface="Arial" charset="0"/>
              </a:rPr>
              <a:t>Ask everyone to wear  a PFD.</a:t>
            </a:r>
          </a:p>
          <a:p>
            <a:pPr lvl="1" eaLnBrk="1" hangingPunct="1"/>
            <a:r>
              <a:rPr lang="en-US" dirty="0">
                <a:latin typeface="Arial" charset="0"/>
                <a:cs typeface="Arial" charset="0"/>
              </a:rPr>
              <a:t>Attach </a:t>
            </a:r>
            <a:r>
              <a:rPr lang="en-US" dirty="0"/>
              <a:t>engine cut-off</a:t>
            </a:r>
            <a:r>
              <a:rPr lang="en-US" dirty="0">
                <a:latin typeface="Arial" charset="0"/>
                <a:cs typeface="Arial" charset="0"/>
              </a:rPr>
              <a:t> </a:t>
            </a:r>
            <a:br>
              <a:rPr lang="en-US" dirty="0">
                <a:latin typeface="Arial" charset="0"/>
                <a:cs typeface="Arial" charset="0"/>
              </a:rPr>
            </a:br>
            <a:r>
              <a:rPr lang="en-US" dirty="0">
                <a:latin typeface="Arial" charset="0"/>
                <a:cs typeface="Arial" charset="0"/>
              </a:rPr>
              <a:t>switch lanyard to </a:t>
            </a:r>
            <a:br>
              <a:rPr lang="en-US" dirty="0">
                <a:latin typeface="Arial" charset="0"/>
                <a:cs typeface="Arial" charset="0"/>
              </a:rPr>
            </a:br>
            <a:r>
              <a:rPr lang="en-US" dirty="0">
                <a:latin typeface="Arial" charset="0"/>
                <a:cs typeface="Arial" charset="0"/>
              </a:rPr>
              <a:t>wrist, clothes, or PFD.</a:t>
            </a:r>
          </a:p>
          <a:p>
            <a:pPr lvl="1" eaLnBrk="1" hangingPunct="1"/>
            <a:r>
              <a:rPr lang="en-US" dirty="0">
                <a:latin typeface="Arial" charset="0"/>
                <a:cs typeface="Arial" charset="0"/>
              </a:rPr>
              <a:t>Don’t allow anyone to sit </a:t>
            </a:r>
            <a:br>
              <a:rPr lang="en-US" dirty="0">
                <a:latin typeface="Arial" charset="0"/>
                <a:cs typeface="Arial" charset="0"/>
              </a:rPr>
            </a:br>
            <a:r>
              <a:rPr lang="en-US" dirty="0">
                <a:latin typeface="Arial" charset="0"/>
                <a:cs typeface="Arial" charset="0"/>
              </a:rPr>
              <a:t>on any area not designed </a:t>
            </a:r>
            <a:br>
              <a:rPr lang="en-US" dirty="0">
                <a:latin typeface="Arial" charset="0"/>
                <a:cs typeface="Arial" charset="0"/>
              </a:rPr>
            </a:br>
            <a:r>
              <a:rPr lang="en-US" dirty="0">
                <a:latin typeface="Arial" charset="0"/>
                <a:cs typeface="Arial" charset="0"/>
              </a:rPr>
              <a:t>for seating.</a:t>
            </a:r>
          </a:p>
        </p:txBody>
      </p:sp>
      <p:pic>
        <p:nvPicPr>
          <p:cNvPr id="235525" name="Picture 6" descr="riding_the_ster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2971800"/>
            <a:ext cx="3232150" cy="2341562"/>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2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457200" y="152400"/>
            <a:ext cx="8229600" cy="1143000"/>
          </a:xfrm>
        </p:spPr>
        <p:txBody>
          <a:bodyPr/>
          <a:lstStyle/>
          <a:p>
            <a:pPr eaLnBrk="1" hangingPunct="1"/>
            <a:r>
              <a:rPr lang="en-US" dirty="0">
                <a:cs typeface="Arial" charset="0"/>
              </a:rPr>
              <a:t>Boating Accidents</a:t>
            </a:r>
            <a:endParaRPr lang="en-US" sz="2400" dirty="0">
              <a:cs typeface="Arial" charset="0"/>
            </a:endParaRPr>
          </a:p>
        </p:txBody>
      </p:sp>
      <p:sp>
        <p:nvSpPr>
          <p:cNvPr id="236547" name="Rectangle 3"/>
          <p:cNvSpPr>
            <a:spLocks noGrp="1" noChangeArrowheads="1"/>
          </p:cNvSpPr>
          <p:nvPr>
            <p:ph idx="1"/>
          </p:nvPr>
        </p:nvSpPr>
        <p:spPr>
          <a:xfrm>
            <a:off x="381000" y="1219200"/>
            <a:ext cx="8229600" cy="4525963"/>
          </a:xfrm>
        </p:spPr>
        <p:txBody>
          <a:bodyPr/>
          <a:lstStyle/>
          <a:p>
            <a:pPr lvl="1" eaLnBrk="1" hangingPunct="1">
              <a:lnSpc>
                <a:spcPct val="98000"/>
              </a:lnSpc>
            </a:pPr>
            <a:r>
              <a:rPr lang="en-US" dirty="0">
                <a:latin typeface="Arial" charset="0"/>
                <a:cs typeface="Arial" charset="0"/>
              </a:rPr>
              <a:t>Don’t overload your boat.</a:t>
            </a:r>
          </a:p>
          <a:p>
            <a:pPr lvl="1">
              <a:spcBef>
                <a:spcPts val="400"/>
              </a:spcBef>
            </a:pPr>
            <a:r>
              <a:rPr lang="en-US" dirty="0">
                <a:latin typeface="Arial" charset="0"/>
                <a:cs typeface="Arial" charset="0"/>
              </a:rPr>
              <a:t>Keep centered in the boat with your center of gravity low.</a:t>
            </a:r>
          </a:p>
          <a:p>
            <a:pPr lvl="1" eaLnBrk="1" hangingPunct="1">
              <a:lnSpc>
                <a:spcPct val="98000"/>
              </a:lnSpc>
            </a:pPr>
            <a:r>
              <a:rPr lang="en-US" dirty="0">
                <a:latin typeface="Arial" charset="0"/>
                <a:cs typeface="Arial" charset="0"/>
              </a:rPr>
              <a:t>Don’t let anyone lean a shoulder beyond gunwale in a small boat.</a:t>
            </a:r>
          </a:p>
          <a:p>
            <a:pPr lvl="1" eaLnBrk="1" hangingPunct="1">
              <a:lnSpc>
                <a:spcPct val="98000"/>
              </a:lnSpc>
            </a:pPr>
            <a:r>
              <a:rPr lang="en-US" dirty="0">
                <a:latin typeface="Arial" charset="0"/>
                <a:cs typeface="Arial" charset="0"/>
              </a:rPr>
              <a:t>Slow down when turning.</a:t>
            </a:r>
          </a:p>
          <a:p>
            <a:pPr lvl="1" eaLnBrk="1" hangingPunct="1">
              <a:lnSpc>
                <a:spcPct val="98000"/>
              </a:lnSpc>
            </a:pPr>
            <a:r>
              <a:rPr lang="en-US" dirty="0">
                <a:latin typeface="Arial" charset="0"/>
                <a:cs typeface="Arial" charset="0"/>
              </a:rPr>
              <a:t>Don’t boat in rough water or bad weather.</a:t>
            </a:r>
          </a:p>
          <a:p>
            <a:pPr lvl="1" eaLnBrk="1" hangingPunct="1">
              <a:lnSpc>
                <a:spcPct val="98000"/>
              </a:lnSpc>
            </a:pPr>
            <a:r>
              <a:rPr lang="en-US" dirty="0">
                <a:latin typeface="Arial" charset="0"/>
                <a:cs typeface="Arial" charset="0"/>
              </a:rPr>
              <a:t>Secure anchor line to the bow.</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3"/>
          <p:cNvSpPr>
            <a:spLocks noGrp="1"/>
          </p:cNvSpPr>
          <p:nvPr>
            <p:ph type="title"/>
          </p:nvPr>
        </p:nvSpPr>
        <p:spPr>
          <a:xfrm>
            <a:off x="457200" y="274638"/>
            <a:ext cx="8229600" cy="944562"/>
          </a:xfrm>
        </p:spPr>
        <p:txBody>
          <a:bodyPr/>
          <a:lstStyle/>
          <a:p>
            <a:r>
              <a:rPr lang="en-US" dirty="0">
                <a:cs typeface="Arial" charset="0"/>
              </a:rPr>
              <a:t>Boating Accidents</a:t>
            </a:r>
            <a:endParaRPr lang="en-US" dirty="0"/>
          </a:p>
        </p:txBody>
      </p:sp>
      <p:sp>
        <p:nvSpPr>
          <p:cNvPr id="252931" name="Content Placeholder 4"/>
          <p:cNvSpPr>
            <a:spLocks noGrp="1"/>
          </p:cNvSpPr>
          <p:nvPr>
            <p:ph idx="1"/>
          </p:nvPr>
        </p:nvSpPr>
        <p:spPr>
          <a:xfrm>
            <a:off x="457200" y="1295400"/>
            <a:ext cx="8229600" cy="4525963"/>
          </a:xfrm>
        </p:spPr>
        <p:txBody>
          <a:bodyPr/>
          <a:lstStyle/>
          <a:p>
            <a:r>
              <a:rPr lang="en-US" dirty="0">
                <a:latin typeface="Arial" charset="0"/>
                <a:cs typeface="Arial" charset="0"/>
              </a:rPr>
              <a:t>If you capsize or swamp your boat or fall overboard:</a:t>
            </a:r>
          </a:p>
          <a:p>
            <a:pPr lvl="1"/>
            <a:r>
              <a:rPr lang="en-US" dirty="0">
                <a:latin typeface="Arial" charset="0"/>
                <a:cs typeface="Arial" charset="0"/>
              </a:rPr>
              <a:t>Stay with the boat.</a:t>
            </a:r>
          </a:p>
          <a:p>
            <a:pPr lvl="1"/>
            <a:r>
              <a:rPr lang="en-US" dirty="0">
                <a:latin typeface="Arial" charset="0"/>
                <a:cs typeface="Arial" charset="0"/>
              </a:rPr>
              <a:t>Put a PFD on. Have your passengers do the same.</a:t>
            </a:r>
          </a:p>
          <a:p>
            <a:pPr lvl="1"/>
            <a:r>
              <a:rPr lang="en-US" dirty="0">
                <a:latin typeface="Arial" charset="0"/>
                <a:cs typeface="Arial" charset="0"/>
              </a:rPr>
              <a:t>Take a head count.</a:t>
            </a:r>
          </a:p>
          <a:p>
            <a:pPr lvl="1"/>
            <a:r>
              <a:rPr lang="en-US" dirty="0">
                <a:latin typeface="Arial" charset="0"/>
                <a:cs typeface="Arial" charset="0"/>
              </a:rPr>
              <a:t>Signal for help.</a:t>
            </a:r>
          </a:p>
          <a:p>
            <a:pPr lvl="1"/>
            <a:endParaRPr lang="en-US" dirty="0">
              <a:latin typeface="Arial" charset="0"/>
              <a:cs typeface="Arial"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r>
              <a:rPr lang="en-US" dirty="0"/>
              <a:t>Key Topics</a:t>
            </a:r>
          </a:p>
        </p:txBody>
      </p:sp>
      <p:sp>
        <p:nvSpPr>
          <p:cNvPr id="221187" name="Rectangle 3"/>
          <p:cNvSpPr>
            <a:spLocks noGrp="1" noChangeArrowheads="1"/>
          </p:cNvSpPr>
          <p:nvPr>
            <p:ph idx="1"/>
          </p:nvPr>
        </p:nvSpPr>
        <p:spPr>
          <a:xfrm>
            <a:off x="533400" y="1371600"/>
            <a:ext cx="8229600" cy="4525963"/>
          </a:xfrm>
        </p:spPr>
        <p:txBody>
          <a:bodyPr/>
          <a:lstStyle/>
          <a:p>
            <a:pPr eaLnBrk="1" hangingPunct="1"/>
            <a:r>
              <a:rPr lang="en-US" dirty="0">
                <a:latin typeface="Arial" charset="0"/>
                <a:cs typeface="Arial" charset="0"/>
              </a:rPr>
              <a:t>Risk Management </a:t>
            </a:r>
          </a:p>
          <a:p>
            <a:pPr eaLnBrk="1" hangingPunct="1"/>
            <a:r>
              <a:rPr lang="en-US" dirty="0">
                <a:latin typeface="Arial" charset="0"/>
                <a:cs typeface="Arial" charset="0"/>
              </a:rPr>
              <a:t>Boating Accidents</a:t>
            </a:r>
          </a:p>
          <a:p>
            <a:pPr eaLnBrk="1" hangingPunct="1"/>
            <a:r>
              <a:rPr lang="en-US" dirty="0">
                <a:latin typeface="Arial" charset="0"/>
                <a:cs typeface="Arial" charset="0"/>
              </a:rPr>
              <a:t>Personal Injuries</a:t>
            </a:r>
          </a:p>
          <a:p>
            <a:pPr eaLnBrk="1" hangingPunct="1"/>
            <a:r>
              <a:rPr lang="en-US" dirty="0">
                <a:latin typeface="Arial" charset="0"/>
                <a:cs typeface="Arial" charset="0"/>
              </a:rPr>
              <a:t>Weather Emergencies</a:t>
            </a:r>
          </a:p>
          <a:p>
            <a:pPr eaLnBrk="1" hangingPunct="1"/>
            <a:r>
              <a:rPr lang="en-US" dirty="0">
                <a:latin typeface="Arial" charset="0"/>
                <a:cs typeface="Arial" charset="0"/>
              </a:rPr>
              <a:t>Summoning Help</a:t>
            </a:r>
          </a:p>
        </p:txBody>
      </p:sp>
      <p:sp>
        <p:nvSpPr>
          <p:cNvPr id="2" name="TextBox 1"/>
          <p:cNvSpPr txBox="1"/>
          <p:nvPr/>
        </p:nvSpPr>
        <p:spPr>
          <a:xfrm>
            <a:off x="351692" y="6408615"/>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itle 3"/>
          <p:cNvSpPr>
            <a:spLocks noGrp="1"/>
          </p:cNvSpPr>
          <p:nvPr>
            <p:ph type="title"/>
          </p:nvPr>
        </p:nvSpPr>
        <p:spPr>
          <a:xfrm>
            <a:off x="457200" y="274638"/>
            <a:ext cx="8229600" cy="944562"/>
          </a:xfrm>
        </p:spPr>
        <p:txBody>
          <a:bodyPr/>
          <a:lstStyle/>
          <a:p>
            <a:r>
              <a:rPr lang="en-US" dirty="0">
                <a:cs typeface="Arial" charset="0"/>
              </a:rPr>
              <a:t>Boating Accidents</a:t>
            </a:r>
            <a:endParaRPr lang="en-US" dirty="0"/>
          </a:p>
        </p:txBody>
      </p:sp>
      <p:sp>
        <p:nvSpPr>
          <p:cNvPr id="253955" name="Content Placeholder 4"/>
          <p:cNvSpPr>
            <a:spLocks noGrp="1"/>
          </p:cNvSpPr>
          <p:nvPr>
            <p:ph idx="1"/>
          </p:nvPr>
        </p:nvSpPr>
        <p:spPr>
          <a:xfrm>
            <a:off x="457200" y="1143000"/>
            <a:ext cx="8229600" cy="4525963"/>
          </a:xfrm>
        </p:spPr>
        <p:txBody>
          <a:bodyPr/>
          <a:lstStyle/>
          <a:p>
            <a:pPr lvl="1"/>
            <a:r>
              <a:rPr lang="en-US" dirty="0">
                <a:latin typeface="Arial" charset="0"/>
                <a:cs typeface="Arial" charset="0"/>
              </a:rPr>
              <a:t>If your boat is still floating, try to reboard or climb onto it.</a:t>
            </a:r>
          </a:p>
          <a:p>
            <a:pPr lvl="1"/>
            <a:endParaRPr lang="en-US" dirty="0">
              <a:latin typeface="Arial" charset="0"/>
              <a:cs typeface="Arial" charset="0"/>
            </a:endParaRPr>
          </a:p>
          <a:p>
            <a:pPr lvl="1"/>
            <a:endParaRPr lang="en-US" dirty="0">
              <a:latin typeface="Arial" charset="0"/>
              <a:cs typeface="Arial" charset="0"/>
            </a:endParaRPr>
          </a:p>
          <a:p>
            <a:pPr lvl="1"/>
            <a:endParaRPr lang="en-US" dirty="0">
              <a:latin typeface="Arial" charset="0"/>
              <a:cs typeface="Arial" charset="0"/>
            </a:endParaRPr>
          </a:p>
          <a:p>
            <a:pPr lvl="1"/>
            <a:endParaRPr lang="en-US" dirty="0">
              <a:latin typeface="Arial" charset="0"/>
              <a:cs typeface="Arial" charset="0"/>
            </a:endParaRPr>
          </a:p>
          <a:p>
            <a:pPr lvl="1">
              <a:buFont typeface="Arial" charset="0"/>
              <a:buNone/>
            </a:pPr>
            <a:endParaRPr lang="en-US" dirty="0">
              <a:latin typeface="Arial" charset="0"/>
              <a:cs typeface="Arial" charset="0"/>
            </a:endParaRPr>
          </a:p>
          <a:p>
            <a:pPr lvl="1"/>
            <a:r>
              <a:rPr lang="en-US" dirty="0">
                <a:latin typeface="Arial" charset="0"/>
                <a:cs typeface="Arial" charset="0"/>
              </a:rPr>
              <a:t>If your boat sinks or floats away, look for other items to help support you.</a:t>
            </a:r>
          </a:p>
        </p:txBody>
      </p:sp>
      <p:pic>
        <p:nvPicPr>
          <p:cNvPr id="239620" name="Picture 5" descr="C:\DOCUME~1\bbullock\LOCALS~1\Temp\VMwareDnD\4d73f987\capsized_boa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6800" y="1981200"/>
            <a:ext cx="7086600" cy="27432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457200" y="274638"/>
            <a:ext cx="8229600" cy="868362"/>
          </a:xfrm>
        </p:spPr>
        <p:txBody>
          <a:bodyPr/>
          <a:lstStyle/>
          <a:p>
            <a:pPr eaLnBrk="1" hangingPunct="1"/>
            <a:r>
              <a:rPr lang="en-US" dirty="0">
                <a:cs typeface="Arial" charset="0"/>
              </a:rPr>
              <a:t>Boating Accidents</a:t>
            </a:r>
            <a:endParaRPr lang="en-US" sz="2400" dirty="0">
              <a:cs typeface="Arial" charset="0"/>
            </a:endParaRPr>
          </a:p>
        </p:txBody>
      </p:sp>
      <p:sp>
        <p:nvSpPr>
          <p:cNvPr id="239619" name="Rectangle 3"/>
          <p:cNvSpPr>
            <a:spLocks noGrp="1" noChangeArrowheads="1"/>
          </p:cNvSpPr>
          <p:nvPr>
            <p:ph idx="1"/>
          </p:nvPr>
        </p:nvSpPr>
        <p:spPr>
          <a:xfrm>
            <a:off x="457200" y="1600200"/>
            <a:ext cx="7467600" cy="4525963"/>
          </a:xfrm>
        </p:spPr>
        <p:txBody>
          <a:bodyPr/>
          <a:lstStyle/>
          <a:p>
            <a:pPr eaLnBrk="1" hangingPunct="1">
              <a:spcBef>
                <a:spcPct val="100000"/>
              </a:spcBef>
            </a:pPr>
            <a:r>
              <a:rPr lang="en-US" dirty="0">
                <a:latin typeface="Arial" charset="0"/>
                <a:cs typeface="Times New Roman" pitchFamily="18" charset="0"/>
              </a:rPr>
              <a:t>If boat sinks or floats away:</a:t>
            </a:r>
          </a:p>
          <a:p>
            <a:pPr lvl="1" eaLnBrk="1" hangingPunct="1">
              <a:spcBef>
                <a:spcPct val="100000"/>
              </a:spcBef>
            </a:pPr>
            <a:r>
              <a:rPr lang="en-US" dirty="0">
                <a:latin typeface="Arial" charset="0"/>
                <a:cs typeface="Times New Roman" pitchFamily="18" charset="0"/>
              </a:rPr>
              <a:t>Don’t panic―remain calm and wait </a:t>
            </a:r>
            <a:br>
              <a:rPr lang="en-US" dirty="0">
                <a:latin typeface="Arial" charset="0"/>
                <a:cs typeface="Times New Roman" pitchFamily="18" charset="0"/>
              </a:rPr>
            </a:br>
            <a:r>
              <a:rPr lang="en-US" dirty="0">
                <a:latin typeface="Arial" charset="0"/>
                <a:cs typeface="Times New Roman" pitchFamily="18" charset="0"/>
              </a:rPr>
              <a:t>for help.</a:t>
            </a:r>
          </a:p>
          <a:p>
            <a:pPr lvl="1" eaLnBrk="1" hangingPunct="1"/>
            <a:r>
              <a:rPr lang="en-US" dirty="0">
                <a:latin typeface="Arial" charset="0"/>
                <a:cs typeface="Times New Roman" pitchFamily="18" charset="0"/>
              </a:rPr>
              <a:t>Make sure your </a:t>
            </a:r>
            <a:r>
              <a:rPr lang="en-US" dirty="0">
                <a:latin typeface="Arial" charset="0"/>
                <a:cs typeface="Arial" charset="0"/>
              </a:rPr>
              <a:t>PFD </a:t>
            </a:r>
            <a:r>
              <a:rPr lang="en-US" dirty="0">
                <a:latin typeface="Arial" charset="0"/>
                <a:cs typeface="Times New Roman" pitchFamily="18" charset="0"/>
              </a:rPr>
              <a:t>is securely fastened, or find something to help you float.</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6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itle 5"/>
          <p:cNvSpPr>
            <a:spLocks noGrp="1"/>
          </p:cNvSpPr>
          <p:nvPr>
            <p:ph type="title"/>
          </p:nvPr>
        </p:nvSpPr>
        <p:spPr>
          <a:xfrm>
            <a:off x="381000" y="0"/>
            <a:ext cx="8229600" cy="1143000"/>
          </a:xfrm>
        </p:spPr>
        <p:txBody>
          <a:bodyPr/>
          <a:lstStyle/>
          <a:p>
            <a:r>
              <a:rPr lang="en-US" dirty="0">
                <a:cs typeface="Arial" charset="0"/>
              </a:rPr>
              <a:t>Boating Accidents</a:t>
            </a:r>
            <a:endParaRPr lang="en-US" dirty="0"/>
          </a:p>
        </p:txBody>
      </p:sp>
      <p:sp>
        <p:nvSpPr>
          <p:cNvPr id="254979" name="Content Placeholder 6"/>
          <p:cNvSpPr>
            <a:spLocks noGrp="1"/>
          </p:cNvSpPr>
          <p:nvPr>
            <p:ph sz="half" idx="1"/>
          </p:nvPr>
        </p:nvSpPr>
        <p:spPr>
          <a:xfrm>
            <a:off x="152400" y="1219200"/>
            <a:ext cx="5334000" cy="4525963"/>
          </a:xfrm>
        </p:spPr>
        <p:txBody>
          <a:bodyPr/>
          <a:lstStyle/>
          <a:p>
            <a:r>
              <a:rPr lang="en-US" dirty="0">
                <a:latin typeface="Arial" charset="0"/>
                <a:cs typeface="Arial" charset="0"/>
              </a:rPr>
              <a:t>If someone falls overboard:</a:t>
            </a:r>
          </a:p>
          <a:p>
            <a:pPr lvl="1" indent="-293688">
              <a:buFont typeface="Arial"/>
              <a:buChar char="•"/>
            </a:pPr>
            <a:r>
              <a:rPr lang="en-US" dirty="0">
                <a:latin typeface="Arial" charset="0"/>
                <a:cs typeface="Arial" charset="0"/>
              </a:rPr>
              <a:t>Shout “Man Overboard.”</a:t>
            </a:r>
          </a:p>
          <a:p>
            <a:pPr lvl="1" indent="-293688">
              <a:buFont typeface="Arial"/>
              <a:buChar char="•"/>
            </a:pPr>
            <a:r>
              <a:rPr lang="en-US" dirty="0">
                <a:latin typeface="Arial" charset="0"/>
                <a:cs typeface="Arial" charset="0"/>
              </a:rPr>
              <a:t>Slow down.</a:t>
            </a:r>
          </a:p>
          <a:p>
            <a:pPr lvl="1">
              <a:buFont typeface="Arial"/>
              <a:buChar char="•"/>
            </a:pPr>
            <a:r>
              <a:rPr lang="en-US" dirty="0">
                <a:latin typeface="Arial" charset="0"/>
                <a:cs typeface="Arial" charset="0"/>
              </a:rPr>
              <a:t>Toss the victim a PFD.</a:t>
            </a:r>
          </a:p>
          <a:p>
            <a:pPr lvl="1">
              <a:buFont typeface="Arial"/>
              <a:buChar char="•"/>
            </a:pPr>
            <a:r>
              <a:rPr lang="en-US" dirty="0">
                <a:latin typeface="Arial" charset="0"/>
                <a:cs typeface="Arial" charset="0"/>
              </a:rPr>
              <a:t>Slowly pull alongside </a:t>
            </a:r>
            <a:br>
              <a:rPr lang="en-US" dirty="0">
                <a:latin typeface="Arial" charset="0"/>
                <a:cs typeface="Arial" charset="0"/>
              </a:rPr>
            </a:br>
            <a:r>
              <a:rPr lang="en-US" dirty="0">
                <a:latin typeface="Arial" charset="0"/>
                <a:cs typeface="Arial" charset="0"/>
              </a:rPr>
              <a:t>the victim.</a:t>
            </a:r>
          </a:p>
          <a:p>
            <a:pPr lvl="1">
              <a:buFont typeface="Arial"/>
              <a:buChar char="•"/>
            </a:pPr>
            <a:r>
              <a:rPr lang="en-US" dirty="0">
                <a:latin typeface="Arial" charset="0"/>
                <a:cs typeface="Arial" charset="0"/>
              </a:rPr>
              <a:t>Stop the engine.</a:t>
            </a:r>
          </a:p>
          <a:p>
            <a:pPr lvl="1">
              <a:buFont typeface="Arial"/>
              <a:buChar char="•"/>
            </a:pPr>
            <a:r>
              <a:rPr lang="en-US" dirty="0">
                <a:latin typeface="Arial" charset="0"/>
                <a:cs typeface="Arial" charset="0"/>
              </a:rPr>
              <a:t>Pull aboard at the stern. </a:t>
            </a:r>
          </a:p>
          <a:p>
            <a:endParaRPr lang="en-US" dirty="0">
              <a:latin typeface="Arial" charset="0"/>
              <a:cs typeface="Arial" charset="0"/>
            </a:endParaRPr>
          </a:p>
        </p:txBody>
      </p:sp>
      <p:pic>
        <p:nvPicPr>
          <p:cNvPr id="254980" name="Picture 6" descr="C:\DOCUME~1\bbullock\LOCALS~1\Temp\VMwareDnD\149605f9\rescue_technique_pfd_toss.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876800" y="1828800"/>
            <a:ext cx="4038600" cy="2881313"/>
          </a:xfrm>
          <a:noFill/>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98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497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4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itle 3"/>
          <p:cNvSpPr>
            <a:spLocks noGrp="1"/>
          </p:cNvSpPr>
          <p:nvPr>
            <p:ph type="title"/>
          </p:nvPr>
        </p:nvSpPr>
        <p:spPr/>
        <p:txBody>
          <a:bodyPr/>
          <a:lstStyle/>
          <a:p>
            <a:r>
              <a:rPr lang="en-US" dirty="0"/>
              <a:t>Boating Accidents</a:t>
            </a:r>
          </a:p>
        </p:txBody>
      </p:sp>
      <p:sp>
        <p:nvSpPr>
          <p:cNvPr id="242691" name="Text Placeholder 4"/>
          <p:cNvSpPr>
            <a:spLocks noGrp="1"/>
          </p:cNvSpPr>
          <p:nvPr>
            <p:ph type="body" idx="1"/>
          </p:nvPr>
        </p:nvSpPr>
        <p:spPr/>
        <p:txBody>
          <a:bodyPr/>
          <a:lstStyle/>
          <a:p>
            <a:r>
              <a:rPr lang="en-US" dirty="0">
                <a:latin typeface="Arial" charset="0"/>
                <a:cs typeface="Arial" charset="0"/>
              </a:rPr>
              <a:t>Avoiding Collisions</a:t>
            </a:r>
          </a:p>
        </p:txBody>
      </p:sp>
      <p:sp>
        <p:nvSpPr>
          <p:cNvPr id="241668" name="Content Placeholder 5"/>
          <p:cNvSpPr>
            <a:spLocks noGrp="1"/>
          </p:cNvSpPr>
          <p:nvPr>
            <p:ph sz="half" idx="2"/>
          </p:nvPr>
        </p:nvSpPr>
        <p:spPr/>
        <p:txBody>
          <a:bodyPr/>
          <a:lstStyle/>
          <a:p>
            <a:pPr eaLnBrk="1" hangingPunct="1"/>
            <a:r>
              <a:rPr lang="en-US" dirty="0">
                <a:latin typeface="Arial" charset="0"/>
                <a:cs typeface="Times New Roman" pitchFamily="18" charset="0"/>
              </a:rPr>
              <a:t>Follow the rules of navigation.</a:t>
            </a:r>
          </a:p>
          <a:p>
            <a:pPr eaLnBrk="1" hangingPunct="1"/>
            <a:r>
              <a:rPr lang="en-US" dirty="0">
                <a:latin typeface="Arial" charset="0"/>
                <a:cs typeface="Times New Roman" pitchFamily="18" charset="0"/>
              </a:rPr>
              <a:t>Pay attention to navigation aids.</a:t>
            </a:r>
          </a:p>
          <a:p>
            <a:pPr eaLnBrk="1" hangingPunct="1"/>
            <a:r>
              <a:rPr lang="en-US" dirty="0">
                <a:latin typeface="Arial" charset="0"/>
                <a:cs typeface="Times New Roman" pitchFamily="18" charset="0"/>
              </a:rPr>
              <a:t>Keep a sharp watch</a:t>
            </a:r>
            <a:r>
              <a:rPr lang="en-US" dirty="0">
                <a:latin typeface="Arial" charset="0"/>
                <a:cs typeface="Arial" charset="0"/>
              </a:rPr>
              <a:t> and </a:t>
            </a:r>
            <a:r>
              <a:rPr lang="en-US" dirty="0">
                <a:latin typeface="Arial" charset="0"/>
                <a:cs typeface="Times New Roman" pitchFamily="18" charset="0"/>
              </a:rPr>
              <a:t>appoint a lookout.</a:t>
            </a:r>
          </a:p>
          <a:p>
            <a:pPr eaLnBrk="1" hangingPunct="1"/>
            <a:r>
              <a:rPr lang="en-US" dirty="0">
                <a:latin typeface="Arial" charset="0"/>
                <a:cs typeface="Times New Roman" pitchFamily="18" charset="0"/>
              </a:rPr>
              <a:t>Maintain a safe speed.</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16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16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itle 4"/>
          <p:cNvSpPr>
            <a:spLocks noGrp="1"/>
          </p:cNvSpPr>
          <p:nvPr>
            <p:ph type="title"/>
          </p:nvPr>
        </p:nvSpPr>
        <p:spPr/>
        <p:txBody>
          <a:bodyPr/>
          <a:lstStyle/>
          <a:p>
            <a:r>
              <a:rPr lang="en-US" dirty="0"/>
              <a:t>Boating Accidents</a:t>
            </a:r>
          </a:p>
        </p:txBody>
      </p:sp>
      <p:sp>
        <p:nvSpPr>
          <p:cNvPr id="242691" name="Content Placeholder 3"/>
          <p:cNvSpPr>
            <a:spLocks noGrp="1"/>
          </p:cNvSpPr>
          <p:nvPr>
            <p:ph idx="1"/>
          </p:nvPr>
        </p:nvSpPr>
        <p:spPr/>
        <p:txBody>
          <a:bodyPr/>
          <a:lstStyle/>
          <a:p>
            <a:pPr eaLnBrk="1" hangingPunct="1"/>
            <a:r>
              <a:rPr lang="en-US" dirty="0">
                <a:latin typeface="Arial" charset="0"/>
                <a:cs typeface="Times New Roman" pitchFamily="18" charset="0"/>
              </a:rPr>
              <a:t>Look in all directions before turning.</a:t>
            </a:r>
          </a:p>
          <a:p>
            <a:pPr eaLnBrk="1" hangingPunct="1"/>
            <a:r>
              <a:rPr lang="en-US" dirty="0">
                <a:latin typeface="Arial" charset="0"/>
                <a:cs typeface="Times New Roman" pitchFamily="18" charset="0"/>
              </a:rPr>
              <a:t>Use caution when traveling into the sun’s glare.</a:t>
            </a:r>
          </a:p>
          <a:p>
            <a:pPr eaLnBrk="1" hangingPunct="1"/>
            <a:r>
              <a:rPr lang="en-US" dirty="0">
                <a:latin typeface="Arial" charset="0"/>
                <a:cs typeface="Times New Roman" pitchFamily="18" charset="0"/>
              </a:rPr>
              <a:t>Never operate when fatigued or stressed, or while consuming alcohol.</a:t>
            </a:r>
          </a:p>
          <a:p>
            <a:pPr eaLnBrk="1" hangingPunct="1"/>
            <a:r>
              <a:rPr lang="en-US" dirty="0">
                <a:latin typeface="Arial" charset="0"/>
                <a:cs typeface="Arial" charset="0"/>
              </a:rPr>
              <a:t>Watch for floating debris.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itle 4"/>
          <p:cNvSpPr>
            <a:spLocks noGrp="1"/>
          </p:cNvSpPr>
          <p:nvPr>
            <p:ph type="title"/>
          </p:nvPr>
        </p:nvSpPr>
        <p:spPr>
          <a:xfrm>
            <a:off x="381000" y="152400"/>
            <a:ext cx="8229600" cy="1143000"/>
          </a:xfrm>
        </p:spPr>
        <p:txBody>
          <a:bodyPr/>
          <a:lstStyle/>
          <a:p>
            <a:r>
              <a:rPr lang="en-US" dirty="0"/>
              <a:t>Boating Accidents</a:t>
            </a:r>
          </a:p>
        </p:txBody>
      </p:sp>
      <p:sp>
        <p:nvSpPr>
          <p:cNvPr id="244739" name="Text Placeholder 5"/>
          <p:cNvSpPr>
            <a:spLocks noGrp="1"/>
          </p:cNvSpPr>
          <p:nvPr>
            <p:ph type="body" idx="1"/>
          </p:nvPr>
        </p:nvSpPr>
        <p:spPr>
          <a:xfrm>
            <a:off x="533400" y="1219200"/>
            <a:ext cx="8229600" cy="639762"/>
          </a:xfrm>
        </p:spPr>
        <p:txBody>
          <a:bodyPr/>
          <a:lstStyle/>
          <a:p>
            <a:r>
              <a:rPr lang="en-US" dirty="0">
                <a:latin typeface="Arial" charset="0"/>
                <a:cs typeface="Arial" charset="0"/>
              </a:rPr>
              <a:t>Dealing With Fire Emergencies</a:t>
            </a:r>
          </a:p>
        </p:txBody>
      </p:sp>
      <p:sp>
        <p:nvSpPr>
          <p:cNvPr id="261125" name="Content Placeholder 6"/>
          <p:cNvSpPr>
            <a:spLocks noGrp="1"/>
          </p:cNvSpPr>
          <p:nvPr>
            <p:ph sz="half" idx="2"/>
          </p:nvPr>
        </p:nvSpPr>
        <p:spPr>
          <a:xfrm>
            <a:off x="457200" y="1828800"/>
            <a:ext cx="8229600" cy="3951288"/>
          </a:xfrm>
        </p:spPr>
        <p:txBody>
          <a:bodyPr/>
          <a:lstStyle/>
          <a:p>
            <a:r>
              <a:rPr lang="en-US" dirty="0">
                <a:latin typeface="Arial" charset="0"/>
                <a:cs typeface="Arial" charset="0"/>
              </a:rPr>
              <a:t>To prevent a fire:</a:t>
            </a:r>
          </a:p>
          <a:p>
            <a:pPr lvl="1"/>
            <a:r>
              <a:rPr lang="en-US" dirty="0">
                <a:latin typeface="Arial" charset="0"/>
                <a:cs typeface="Arial" charset="0"/>
              </a:rPr>
              <a:t>Don’t mix fuel, oxygen, </a:t>
            </a:r>
            <a:br>
              <a:rPr lang="en-US" dirty="0">
                <a:latin typeface="Arial" charset="0"/>
                <a:cs typeface="Arial" charset="0"/>
              </a:rPr>
            </a:br>
            <a:r>
              <a:rPr lang="en-US" dirty="0">
                <a:latin typeface="Arial" charset="0"/>
                <a:cs typeface="Arial" charset="0"/>
              </a:rPr>
              <a:t>and heat.</a:t>
            </a:r>
          </a:p>
          <a:p>
            <a:pPr lvl="1"/>
            <a:r>
              <a:rPr lang="en-US" dirty="0">
                <a:latin typeface="Arial" charset="0"/>
                <a:cs typeface="Arial" charset="0"/>
              </a:rPr>
              <a:t>Make sure ventilation </a:t>
            </a:r>
            <a:br>
              <a:rPr lang="en-US" dirty="0">
                <a:latin typeface="Arial" charset="0"/>
                <a:cs typeface="Arial" charset="0"/>
              </a:rPr>
            </a:br>
            <a:r>
              <a:rPr lang="en-US" dirty="0">
                <a:latin typeface="Arial" charset="0"/>
                <a:cs typeface="Arial" charset="0"/>
              </a:rPr>
              <a:t>systems are working.</a:t>
            </a:r>
          </a:p>
          <a:p>
            <a:pPr lvl="1"/>
            <a:r>
              <a:rPr lang="en-US" dirty="0">
                <a:latin typeface="Arial" charset="0"/>
                <a:cs typeface="Arial" charset="0"/>
              </a:rPr>
              <a:t>Maintain the fuel system.</a:t>
            </a:r>
          </a:p>
          <a:p>
            <a:pPr lvl="1"/>
            <a:r>
              <a:rPr lang="en-US" dirty="0">
                <a:latin typeface="Arial" charset="0"/>
                <a:cs typeface="Arial" charset="0"/>
              </a:rPr>
              <a:t>Use safe fueling </a:t>
            </a:r>
            <a:br>
              <a:rPr lang="en-US" dirty="0">
                <a:latin typeface="Arial" charset="0"/>
                <a:cs typeface="Arial" charset="0"/>
              </a:rPr>
            </a:br>
            <a:r>
              <a:rPr lang="en-US" dirty="0">
                <a:latin typeface="Arial" charset="0"/>
                <a:cs typeface="Arial" charset="0"/>
              </a:rPr>
              <a:t>procedures.</a:t>
            </a:r>
          </a:p>
          <a:p>
            <a:endParaRPr lang="en-US" dirty="0">
              <a:latin typeface="Arial" charset="0"/>
              <a:cs typeface="Arial" charset="0"/>
            </a:endParaRPr>
          </a:p>
        </p:txBody>
      </p:sp>
      <p:pic>
        <p:nvPicPr>
          <p:cNvPr id="2" name="Content Placeholder 5" descr="fire_three_ingredients.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05400" y="2057400"/>
            <a:ext cx="3543300" cy="3165475"/>
          </a:xfrm>
          <a:prstGeom prst="rect">
            <a:avLst/>
          </a:prstGeom>
          <a:noFill/>
          <a:ln w="9525">
            <a:noFill/>
            <a:miter lim="800000"/>
            <a:headEnd/>
            <a:tailEnd/>
          </a:ln>
        </p:spPr>
      </p:pic>
      <p:sp>
        <p:nvSpPr>
          <p:cNvPr id="3" name="TextBox 2"/>
          <p:cNvSpPr txBox="1"/>
          <p:nvPr/>
        </p:nvSpPr>
        <p:spPr>
          <a:xfrm>
            <a:off x="879231" y="6389077"/>
            <a:ext cx="184666" cy="369332"/>
          </a:xfrm>
          <a:prstGeom prst="rect">
            <a:avLst/>
          </a:prstGeom>
          <a:noFill/>
        </p:spPr>
        <p:txBody>
          <a:bodyPr wrap="none" rtlCol="0">
            <a:spAutoFit/>
          </a:bodyPr>
          <a:lstStyle/>
          <a:p>
            <a:endParaRPr lang="en-US" dirty="0"/>
          </a:p>
        </p:txBody>
      </p:sp>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12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112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112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11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457200" y="0"/>
            <a:ext cx="8229600" cy="1143000"/>
          </a:xfrm>
        </p:spPr>
        <p:txBody>
          <a:bodyPr/>
          <a:lstStyle/>
          <a:p>
            <a:pPr eaLnBrk="1" hangingPunct="1"/>
            <a:r>
              <a:rPr lang="en-US" dirty="0">
                <a:cs typeface="Arial" charset="0"/>
              </a:rPr>
              <a:t>Boating Accidents</a:t>
            </a:r>
            <a:endParaRPr lang="en-US" sz="2400" dirty="0">
              <a:cs typeface="Arial" charset="0"/>
            </a:endParaRPr>
          </a:p>
        </p:txBody>
      </p:sp>
      <p:sp>
        <p:nvSpPr>
          <p:cNvPr id="169987" name="Rectangle 3"/>
          <p:cNvSpPr>
            <a:spLocks noGrp="1" noChangeArrowheads="1"/>
          </p:cNvSpPr>
          <p:nvPr>
            <p:ph sz="half" idx="1"/>
          </p:nvPr>
        </p:nvSpPr>
        <p:spPr>
          <a:xfrm>
            <a:off x="457200" y="990600"/>
            <a:ext cx="8077200" cy="4648200"/>
          </a:xfrm>
        </p:spPr>
        <p:txBody>
          <a:bodyPr/>
          <a:lstStyle/>
          <a:p>
            <a:pPr marL="346075" indent="-346075" eaLnBrk="1" hangingPunct="1">
              <a:defRPr/>
            </a:pPr>
            <a:r>
              <a:rPr lang="en-US" dirty="0">
                <a:solidFill>
                  <a:srgbClr val="000000"/>
                </a:solidFill>
                <a:latin typeface="Arial" charset="0"/>
                <a:cs typeface="Times New Roman" pitchFamily="18" charset="0"/>
              </a:rPr>
              <a:t>If a fire starts:</a:t>
            </a:r>
          </a:p>
          <a:p>
            <a:pPr marL="746125" lvl="1" indent="-346075" eaLnBrk="1" hangingPunct="1">
              <a:defRPr/>
            </a:pPr>
            <a:r>
              <a:rPr lang="en-US" dirty="0">
                <a:solidFill>
                  <a:srgbClr val="000000"/>
                </a:solidFill>
                <a:latin typeface="Arial" charset="0"/>
                <a:cs typeface="Times New Roman" pitchFamily="18" charset="0"/>
              </a:rPr>
              <a:t>Stop the boat.</a:t>
            </a:r>
          </a:p>
          <a:p>
            <a:pPr marL="746125" lvl="1" indent="-346075" eaLnBrk="1" hangingPunct="1">
              <a:defRPr/>
            </a:pPr>
            <a:r>
              <a:rPr lang="en-US" dirty="0">
                <a:solidFill>
                  <a:srgbClr val="000000"/>
                </a:solidFill>
                <a:latin typeface="Arial" charset="0"/>
                <a:cs typeface="Times New Roman" pitchFamily="18" charset="0"/>
              </a:rPr>
              <a:t>Position the fire </a:t>
            </a:r>
            <a:br>
              <a:rPr lang="en-US" dirty="0">
                <a:solidFill>
                  <a:srgbClr val="000000"/>
                </a:solidFill>
                <a:latin typeface="Arial" charset="0"/>
                <a:cs typeface="Times New Roman" pitchFamily="18" charset="0"/>
              </a:rPr>
            </a:br>
            <a:r>
              <a:rPr lang="en-US" dirty="0">
                <a:solidFill>
                  <a:srgbClr val="000000"/>
                </a:solidFill>
                <a:latin typeface="Arial" charset="0"/>
                <a:cs typeface="Times New Roman" pitchFamily="18" charset="0"/>
              </a:rPr>
              <a:t>downwind.</a:t>
            </a:r>
          </a:p>
          <a:p>
            <a:pPr marL="746125" lvl="1" indent="-346075" eaLnBrk="1" hangingPunct="1">
              <a:defRPr/>
            </a:pPr>
            <a:r>
              <a:rPr lang="en-US" dirty="0">
                <a:solidFill>
                  <a:srgbClr val="000000"/>
                </a:solidFill>
                <a:latin typeface="Arial" charset="0"/>
                <a:cs typeface="Times New Roman" pitchFamily="18" charset="0"/>
              </a:rPr>
              <a:t>Shut off fuel supply, </a:t>
            </a:r>
            <a:br>
              <a:rPr lang="en-US" dirty="0">
                <a:solidFill>
                  <a:srgbClr val="000000"/>
                </a:solidFill>
                <a:latin typeface="Arial" charset="0"/>
                <a:cs typeface="Times New Roman" pitchFamily="18" charset="0"/>
              </a:rPr>
            </a:br>
            <a:r>
              <a:rPr lang="en-US" dirty="0">
                <a:solidFill>
                  <a:srgbClr val="000000"/>
                </a:solidFill>
                <a:latin typeface="Arial" charset="0"/>
                <a:cs typeface="Times New Roman" pitchFamily="18" charset="0"/>
              </a:rPr>
              <a:t>if fire is in the engine.</a:t>
            </a:r>
          </a:p>
          <a:p>
            <a:pPr lvl="1">
              <a:defRPr/>
            </a:pPr>
            <a:r>
              <a:rPr lang="en-US" dirty="0">
                <a:latin typeface="Arial" charset="0"/>
                <a:cs typeface="Arial" charset="0"/>
              </a:rPr>
              <a:t>Use the fire extinguisher </a:t>
            </a:r>
            <a:br>
              <a:rPr lang="en-US" dirty="0">
                <a:latin typeface="Arial" charset="0"/>
                <a:cs typeface="Arial" charset="0"/>
              </a:rPr>
            </a:br>
            <a:r>
              <a:rPr lang="en-US" dirty="0">
                <a:latin typeface="Arial" charset="0"/>
                <a:cs typeface="Arial" charset="0"/>
              </a:rPr>
              <a:t>(remember PASS).</a:t>
            </a:r>
          </a:p>
          <a:p>
            <a:pPr lvl="1">
              <a:defRPr/>
            </a:pPr>
            <a:r>
              <a:rPr lang="en-US" dirty="0">
                <a:latin typeface="Arial" charset="0"/>
                <a:cs typeface="Arial" charset="0"/>
              </a:rPr>
              <a:t>Summon help.</a:t>
            </a:r>
          </a:p>
          <a:p>
            <a:pPr lvl="1">
              <a:defRPr/>
            </a:pPr>
            <a:r>
              <a:rPr lang="en-US" dirty="0">
                <a:latin typeface="Arial" charset="0"/>
                <a:cs typeface="Arial" charset="0"/>
              </a:rPr>
              <a:t>How is a fire on a PWC different than other vessels?</a:t>
            </a:r>
          </a:p>
        </p:txBody>
      </p:sp>
      <p:pic>
        <p:nvPicPr>
          <p:cNvPr id="4" name="Content Placeholder 6"/>
          <p:cNvPicPr>
            <a:picLocks noGrp="1" noChangeAspect="1"/>
          </p:cNvPicPr>
          <p:nvPr>
            <p:ph sz="half" idx="1"/>
          </p:nvPr>
        </p:nvPicPr>
        <p:blipFill>
          <a:blip r:embed="rId3"/>
          <a:stretch>
            <a:fillRect/>
          </a:stretch>
        </p:blipFill>
        <p:spPr>
          <a:xfrm>
            <a:off x="5181600" y="914400"/>
            <a:ext cx="3333993" cy="4360863"/>
          </a:xfrm>
        </p:spPr>
      </p:pic>
      <p:pic>
        <p:nvPicPr>
          <p:cNvPr id="7"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998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998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9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6"/>
          <p:cNvSpPr>
            <a:spLocks noGrp="1"/>
          </p:cNvSpPr>
          <p:nvPr>
            <p:ph type="title"/>
          </p:nvPr>
        </p:nvSpPr>
        <p:spPr>
          <a:xfrm>
            <a:off x="457200" y="0"/>
            <a:ext cx="8229600" cy="1143000"/>
          </a:xfrm>
        </p:spPr>
        <p:txBody>
          <a:bodyPr/>
          <a:lstStyle/>
          <a:p>
            <a:r>
              <a:rPr lang="en-US" dirty="0">
                <a:cs typeface="Arial" charset="0"/>
              </a:rPr>
              <a:t>Boating Accidents</a:t>
            </a:r>
            <a:endParaRPr lang="en-US" dirty="0"/>
          </a:p>
        </p:txBody>
      </p:sp>
      <p:sp>
        <p:nvSpPr>
          <p:cNvPr id="246787" name="Text Placeholder 7"/>
          <p:cNvSpPr>
            <a:spLocks noGrp="1"/>
          </p:cNvSpPr>
          <p:nvPr>
            <p:ph type="body" idx="1"/>
          </p:nvPr>
        </p:nvSpPr>
        <p:spPr>
          <a:xfrm>
            <a:off x="533400" y="1143000"/>
            <a:ext cx="6019800" cy="827087"/>
          </a:xfrm>
        </p:spPr>
        <p:txBody>
          <a:bodyPr/>
          <a:lstStyle/>
          <a:p>
            <a:r>
              <a:rPr lang="en-US" dirty="0">
                <a:latin typeface="Arial" charset="0"/>
                <a:cs typeface="Arial" charset="0"/>
              </a:rPr>
              <a:t>Running Aground</a:t>
            </a:r>
          </a:p>
        </p:txBody>
      </p:sp>
      <p:sp>
        <p:nvSpPr>
          <p:cNvPr id="259076" name="Content Placeholder 9"/>
          <p:cNvSpPr>
            <a:spLocks noGrp="1"/>
          </p:cNvSpPr>
          <p:nvPr>
            <p:ph sz="half" idx="2"/>
          </p:nvPr>
        </p:nvSpPr>
        <p:spPr>
          <a:xfrm>
            <a:off x="533400" y="1981200"/>
            <a:ext cx="8077200" cy="4191000"/>
          </a:xfrm>
        </p:spPr>
        <p:txBody>
          <a:bodyPr/>
          <a:lstStyle/>
          <a:p>
            <a:r>
              <a:rPr lang="en-US" dirty="0">
                <a:latin typeface="Arial" charset="0"/>
                <a:cs typeface="Arial" charset="0"/>
              </a:rPr>
              <a:t>To prevent:</a:t>
            </a:r>
          </a:p>
          <a:p>
            <a:pPr lvl="1"/>
            <a:r>
              <a:rPr lang="en-US" dirty="0">
                <a:latin typeface="Arial" charset="0"/>
                <a:cs typeface="Arial" charset="0"/>
              </a:rPr>
              <a:t>Know your boating environment.</a:t>
            </a:r>
          </a:p>
          <a:p>
            <a:pPr lvl="1"/>
            <a:r>
              <a:rPr lang="en-US" dirty="0">
                <a:latin typeface="Arial" charset="0"/>
                <a:cs typeface="Arial" charset="0"/>
              </a:rPr>
              <a:t>Find out the location of shallow water and submerged objects.</a:t>
            </a:r>
          </a:p>
          <a:p>
            <a:pPr lvl="1"/>
            <a:r>
              <a:rPr lang="en-US" dirty="0">
                <a:latin typeface="Arial" charset="0"/>
                <a:cs typeface="Arial" charset="0"/>
              </a:rPr>
              <a:t>Learn to read nautical charts.</a:t>
            </a:r>
          </a:p>
          <a:p>
            <a:endParaRPr lang="en-US" dirty="0">
              <a:latin typeface="Arial" charset="0"/>
              <a:cs typeface="Arial" charset="0"/>
            </a:endParaRPr>
          </a:p>
        </p:txBody>
      </p:sp>
      <p:sp>
        <p:nvSpPr>
          <p:cNvPr id="2" name="TextBox 1"/>
          <p:cNvSpPr txBox="1"/>
          <p:nvPr/>
        </p:nvSpPr>
        <p:spPr>
          <a:xfrm>
            <a:off x="1270000" y="6389077"/>
            <a:ext cx="184666" cy="369332"/>
          </a:xfrm>
          <a:prstGeom prst="rect">
            <a:avLst/>
          </a:prstGeom>
          <a:noFill/>
        </p:spPr>
        <p:txBody>
          <a:bodyPr wrap="none" rtlCol="0">
            <a:spAutoFit/>
          </a:bodyPr>
          <a:lstStyle/>
          <a:p>
            <a:endParaRPr lang="en-US" dirty="0"/>
          </a:p>
        </p:txBody>
      </p:sp>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0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81000" y="152400"/>
            <a:ext cx="8229600" cy="1143000"/>
          </a:xfrm>
        </p:spPr>
        <p:txBody>
          <a:bodyPr/>
          <a:lstStyle/>
          <a:p>
            <a:pPr eaLnBrk="1" hangingPunct="1"/>
            <a:r>
              <a:rPr lang="en-US" dirty="0">
                <a:cs typeface="Arial" charset="0"/>
              </a:rPr>
              <a:t>Boating Accidents</a:t>
            </a:r>
            <a:endParaRPr lang="en-US" sz="2400" dirty="0">
              <a:cs typeface="Arial" charset="0"/>
            </a:endParaRPr>
          </a:p>
        </p:txBody>
      </p:sp>
      <p:sp>
        <p:nvSpPr>
          <p:cNvPr id="173059" name="Rectangle 3"/>
          <p:cNvSpPr>
            <a:spLocks noGrp="1" noChangeArrowheads="1"/>
          </p:cNvSpPr>
          <p:nvPr>
            <p:ph idx="1"/>
          </p:nvPr>
        </p:nvSpPr>
        <p:spPr/>
        <p:txBody>
          <a:bodyPr/>
          <a:lstStyle/>
          <a:p>
            <a:pPr marL="347663" indent="-347663" eaLnBrk="1" hangingPunct="1">
              <a:tabLst>
                <a:tab pos="347663" algn="l"/>
              </a:tabLst>
            </a:pPr>
            <a:r>
              <a:rPr lang="en-US" dirty="0">
                <a:latin typeface="Arial" charset="0"/>
                <a:cs typeface="Times New Roman" pitchFamily="18" charset="0"/>
              </a:rPr>
              <a:t>If you run aground:</a:t>
            </a:r>
          </a:p>
          <a:p>
            <a:pPr marL="747713" lvl="1" indent="-347663" eaLnBrk="1" hangingPunct="1">
              <a:tabLst>
                <a:tab pos="347663" algn="l"/>
              </a:tabLst>
            </a:pPr>
            <a:r>
              <a:rPr lang="en-US" dirty="0">
                <a:latin typeface="Arial" charset="0"/>
                <a:cs typeface="Times New Roman" pitchFamily="18" charset="0"/>
              </a:rPr>
              <a:t>Make sure no one is </a:t>
            </a:r>
            <a:br>
              <a:rPr lang="en-US" dirty="0">
                <a:latin typeface="Arial" charset="0"/>
                <a:cs typeface="Times New Roman" pitchFamily="18" charset="0"/>
              </a:rPr>
            </a:br>
            <a:r>
              <a:rPr lang="en-US" dirty="0">
                <a:latin typeface="Arial" charset="0"/>
                <a:cs typeface="Times New Roman" pitchFamily="18" charset="0"/>
              </a:rPr>
              <a:t>injured.</a:t>
            </a:r>
          </a:p>
          <a:p>
            <a:pPr marL="747713" lvl="1" indent="-347663" eaLnBrk="1" hangingPunct="1">
              <a:tabLst>
                <a:tab pos="347663" algn="l"/>
              </a:tabLst>
            </a:pPr>
            <a:r>
              <a:rPr lang="en-US" dirty="0">
                <a:latin typeface="Arial" charset="0"/>
                <a:cs typeface="Times New Roman" pitchFamily="18" charset="0"/>
              </a:rPr>
              <a:t>Check for leaks.</a:t>
            </a:r>
          </a:p>
          <a:p>
            <a:pPr marL="747713" lvl="1" indent="-347663" eaLnBrk="1" hangingPunct="1">
              <a:tabLst>
                <a:tab pos="347663" algn="l"/>
              </a:tabLst>
            </a:pPr>
            <a:r>
              <a:rPr lang="en-US" dirty="0">
                <a:latin typeface="Arial" charset="0"/>
                <a:cs typeface="Times New Roman" pitchFamily="18" charset="0"/>
              </a:rPr>
              <a:t>Try to get loose.</a:t>
            </a:r>
          </a:p>
          <a:p>
            <a:pPr marL="747713" lvl="1" indent="-347663" eaLnBrk="1" hangingPunct="1">
              <a:tabLst>
                <a:tab pos="347663" algn="l"/>
              </a:tabLst>
            </a:pPr>
            <a:r>
              <a:rPr lang="en-US" dirty="0">
                <a:latin typeface="Arial" charset="0"/>
                <a:cs typeface="Times New Roman" pitchFamily="18" charset="0"/>
              </a:rPr>
              <a:t>Signal for help if needed.</a:t>
            </a:r>
          </a:p>
        </p:txBody>
      </p:sp>
      <p:pic>
        <p:nvPicPr>
          <p:cNvPr id="247812" name="Content Placeholder 6" descr="boat_agroun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46675" y="1676400"/>
            <a:ext cx="3616325" cy="3386138"/>
          </a:xfrm>
          <a:prstGeom prst="rect">
            <a:avLst/>
          </a:prstGeom>
          <a:noFill/>
          <a:ln w="9525">
            <a:noFill/>
            <a:miter lim="800000"/>
            <a:headEnd/>
            <a:tailEnd/>
          </a:ln>
        </p:spPr>
      </p:pic>
      <p:sp>
        <p:nvSpPr>
          <p:cNvPr id="2" name="TextBox 1"/>
          <p:cNvSpPr txBox="1"/>
          <p:nvPr/>
        </p:nvSpPr>
        <p:spPr>
          <a:xfrm>
            <a:off x="879231" y="6369538"/>
            <a:ext cx="184666" cy="369332"/>
          </a:xfrm>
          <a:prstGeom prst="rect">
            <a:avLst/>
          </a:prstGeom>
          <a:noFill/>
        </p:spPr>
        <p:txBody>
          <a:bodyPr wrap="none" rtlCol="0">
            <a:spAutoFit/>
          </a:bodyPr>
          <a:lstStyle/>
          <a:p>
            <a:endParaRPr lang="en-US" dirty="0"/>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3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3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itle 4"/>
          <p:cNvSpPr>
            <a:spLocks noGrp="1"/>
          </p:cNvSpPr>
          <p:nvPr>
            <p:ph type="title"/>
          </p:nvPr>
        </p:nvSpPr>
        <p:spPr>
          <a:xfrm>
            <a:off x="457200" y="152400"/>
            <a:ext cx="8229600" cy="1143000"/>
          </a:xfrm>
        </p:spPr>
        <p:txBody>
          <a:bodyPr/>
          <a:lstStyle/>
          <a:p>
            <a:r>
              <a:rPr lang="en-US" dirty="0"/>
              <a:t>Personal Injuries</a:t>
            </a:r>
          </a:p>
        </p:txBody>
      </p:sp>
      <p:sp>
        <p:nvSpPr>
          <p:cNvPr id="248835" name="Text Placeholder 5"/>
          <p:cNvSpPr>
            <a:spLocks noGrp="1"/>
          </p:cNvSpPr>
          <p:nvPr>
            <p:ph type="body" idx="1"/>
          </p:nvPr>
        </p:nvSpPr>
        <p:spPr>
          <a:xfrm>
            <a:off x="533400" y="1143000"/>
            <a:ext cx="7239000" cy="827088"/>
          </a:xfrm>
        </p:spPr>
        <p:txBody>
          <a:bodyPr/>
          <a:lstStyle/>
          <a:p>
            <a:r>
              <a:rPr lang="en-US" dirty="0">
                <a:latin typeface="Arial" charset="0"/>
                <a:cs typeface="Arial" charset="0"/>
              </a:rPr>
              <a:t>Cold Water Immersion and Hypothermia</a:t>
            </a:r>
          </a:p>
        </p:txBody>
      </p:sp>
      <p:sp>
        <p:nvSpPr>
          <p:cNvPr id="248836" name="Content Placeholder 6"/>
          <p:cNvSpPr>
            <a:spLocks noGrp="1"/>
          </p:cNvSpPr>
          <p:nvPr>
            <p:ph sz="half" idx="2"/>
          </p:nvPr>
        </p:nvSpPr>
        <p:spPr>
          <a:xfrm>
            <a:off x="457200" y="1905000"/>
            <a:ext cx="8001000" cy="4038600"/>
          </a:xfrm>
        </p:spPr>
        <p:txBody>
          <a:bodyPr/>
          <a:lstStyle/>
          <a:p>
            <a:pPr>
              <a:spcBef>
                <a:spcPts val="1800"/>
              </a:spcBef>
            </a:pPr>
            <a:r>
              <a:rPr lang="en-US" dirty="0">
                <a:latin typeface="Arial" charset="0"/>
                <a:cs typeface="Arial" charset="0"/>
              </a:rPr>
              <a:t>Kill in several ways.</a:t>
            </a:r>
          </a:p>
          <a:p>
            <a:pPr>
              <a:spcBef>
                <a:spcPts val="1800"/>
              </a:spcBef>
            </a:pPr>
            <a:r>
              <a:rPr lang="en-US" dirty="0">
                <a:latin typeface="Arial" charset="0"/>
                <a:cs typeface="Arial" charset="0"/>
              </a:rPr>
              <a:t>Can cause a reaction in water as warm as </a:t>
            </a:r>
            <a:r>
              <a:rPr lang="en-US" dirty="0">
                <a:latin typeface="Arial" charset="0"/>
                <a:cs typeface="Times New Roman" pitchFamily="18" charset="0"/>
              </a:rPr>
              <a:t>77</a:t>
            </a:r>
            <a:r>
              <a:rPr lang="en-US" dirty="0">
                <a:latin typeface="Arial" charset="0"/>
                <a:cs typeface="Arial" charset="0"/>
              </a:rPr>
              <a:t>°F.</a:t>
            </a:r>
          </a:p>
          <a:p>
            <a:pPr>
              <a:spcBef>
                <a:spcPts val="1800"/>
              </a:spcBef>
            </a:pPr>
            <a:r>
              <a:rPr lang="en-US" dirty="0">
                <a:latin typeface="Arial" charset="0"/>
                <a:cs typeface="Arial" charset="0"/>
              </a:rPr>
              <a:t>Understand how your body reacts to cold water to respond appropriately and increase your chance of survival.</a:t>
            </a:r>
          </a:p>
        </p:txBody>
      </p:sp>
      <p:sp>
        <p:nvSpPr>
          <p:cNvPr id="2" name="TextBox 1"/>
          <p:cNvSpPr txBox="1"/>
          <p:nvPr/>
        </p:nvSpPr>
        <p:spPr>
          <a:xfrm>
            <a:off x="1856154" y="6154615"/>
            <a:ext cx="184666" cy="369332"/>
          </a:xfrm>
          <a:prstGeom prst="rect">
            <a:avLst/>
          </a:prstGeom>
          <a:noFill/>
        </p:spPr>
        <p:txBody>
          <a:bodyPr wrap="none" rtlCol="0">
            <a:spAutoFit/>
          </a:bodyPr>
          <a:lstStyle/>
          <a:p>
            <a:endParaRPr lang="en-US" dirty="0"/>
          </a:p>
        </p:txBody>
      </p:sp>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itle 3"/>
          <p:cNvSpPr>
            <a:spLocks noGrp="1"/>
          </p:cNvSpPr>
          <p:nvPr>
            <p:ph type="title"/>
          </p:nvPr>
        </p:nvSpPr>
        <p:spPr>
          <a:xfrm>
            <a:off x="533400" y="152400"/>
            <a:ext cx="8229600" cy="1143000"/>
          </a:xfrm>
        </p:spPr>
        <p:txBody>
          <a:bodyPr/>
          <a:lstStyle/>
          <a:p>
            <a:r>
              <a:rPr lang="en-US" dirty="0"/>
              <a:t>Objectives</a:t>
            </a:r>
          </a:p>
        </p:txBody>
      </p:sp>
      <p:sp>
        <p:nvSpPr>
          <p:cNvPr id="222211" name="Text Placeholder 4"/>
          <p:cNvSpPr>
            <a:spLocks noGrp="1"/>
          </p:cNvSpPr>
          <p:nvPr>
            <p:ph type="body" idx="1"/>
          </p:nvPr>
        </p:nvSpPr>
        <p:spPr>
          <a:xfrm>
            <a:off x="457200" y="1143000"/>
            <a:ext cx="8229600" cy="639762"/>
          </a:xfrm>
        </p:spPr>
        <p:txBody>
          <a:bodyPr/>
          <a:lstStyle/>
          <a:p>
            <a:r>
              <a:rPr lang="en-US" dirty="0">
                <a:latin typeface="Arial" charset="0"/>
                <a:cs typeface="Arial" charset="0"/>
              </a:rPr>
              <a:t>You should be able to…</a:t>
            </a:r>
          </a:p>
        </p:txBody>
      </p:sp>
      <p:sp>
        <p:nvSpPr>
          <p:cNvPr id="222212" name="Content Placeholder 5"/>
          <p:cNvSpPr>
            <a:spLocks noGrp="1"/>
          </p:cNvSpPr>
          <p:nvPr>
            <p:ph sz="half" idx="2"/>
          </p:nvPr>
        </p:nvSpPr>
        <p:spPr>
          <a:xfrm>
            <a:off x="381000" y="1752600"/>
            <a:ext cx="8229600" cy="3951288"/>
          </a:xfrm>
        </p:spPr>
        <p:txBody>
          <a:bodyPr/>
          <a:lstStyle/>
          <a:p>
            <a:r>
              <a:rPr lang="en-US" dirty="0">
                <a:latin typeface="Arial" charset="0"/>
                <a:cs typeface="Arial" charset="0"/>
              </a:rPr>
              <a:t>Explain how to practice risk management while boating.</a:t>
            </a:r>
          </a:p>
          <a:p>
            <a:r>
              <a:rPr lang="en-US" dirty="0">
                <a:latin typeface="Arial" charset="0"/>
                <a:cs typeface="Arial" charset="0"/>
              </a:rPr>
              <a:t>Describe the effects of boating stressors.</a:t>
            </a:r>
          </a:p>
          <a:p>
            <a:r>
              <a:rPr lang="en-US" dirty="0">
                <a:latin typeface="Arial" charset="0"/>
                <a:cs typeface="Arial" charset="0"/>
              </a:rPr>
              <a:t>Explain how dehydration occurs and how to recognize and prevent it.</a:t>
            </a:r>
          </a:p>
          <a:p>
            <a:r>
              <a:rPr lang="en-US" dirty="0">
                <a:latin typeface="Arial" charset="0"/>
                <a:cs typeface="Arial" charset="0"/>
              </a:rPr>
              <a:t>Explain the increased effects of alcohol on the body when on the water.</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3"/>
          <p:cNvSpPr>
            <a:spLocks noGrp="1"/>
          </p:cNvSpPr>
          <p:nvPr>
            <p:ph type="title"/>
          </p:nvPr>
        </p:nvSpPr>
        <p:spPr>
          <a:xfrm>
            <a:off x="457200" y="152400"/>
            <a:ext cx="8229600" cy="914400"/>
          </a:xfrm>
        </p:spPr>
        <p:txBody>
          <a:bodyPr/>
          <a:lstStyle/>
          <a:p>
            <a:r>
              <a:rPr lang="en-US" dirty="0"/>
              <a:t>Cold Water Immersion</a:t>
            </a:r>
          </a:p>
        </p:txBody>
      </p:sp>
      <p:sp>
        <p:nvSpPr>
          <p:cNvPr id="249859" name="Text Placeholder 4"/>
          <p:cNvSpPr>
            <a:spLocks noGrp="1"/>
          </p:cNvSpPr>
          <p:nvPr>
            <p:ph type="body" idx="1"/>
          </p:nvPr>
        </p:nvSpPr>
        <p:spPr>
          <a:xfrm>
            <a:off x="381000" y="1143000"/>
            <a:ext cx="8229600" cy="639762"/>
          </a:xfrm>
        </p:spPr>
        <p:txBody>
          <a:bodyPr/>
          <a:lstStyle/>
          <a:p>
            <a:r>
              <a:rPr lang="en-US" dirty="0">
                <a:latin typeface="Arial" charset="0"/>
                <a:cs typeface="Arial" charset="0"/>
              </a:rPr>
              <a:t>Stages of Cold Water Immersion</a:t>
            </a:r>
          </a:p>
        </p:txBody>
      </p:sp>
      <p:sp>
        <p:nvSpPr>
          <p:cNvPr id="264196" name="Content Placeholder 5"/>
          <p:cNvSpPr>
            <a:spLocks noGrp="1"/>
          </p:cNvSpPr>
          <p:nvPr>
            <p:ph sz="half" idx="2"/>
          </p:nvPr>
        </p:nvSpPr>
        <p:spPr>
          <a:xfrm>
            <a:off x="533400" y="1828800"/>
            <a:ext cx="8229600" cy="3951288"/>
          </a:xfrm>
        </p:spPr>
        <p:txBody>
          <a:bodyPr/>
          <a:lstStyle/>
          <a:p>
            <a:r>
              <a:rPr lang="en-US" dirty="0">
                <a:latin typeface="Arial" charset="0"/>
                <a:cs typeface="Arial" charset="0"/>
              </a:rPr>
              <a:t>Stage 1</a:t>
            </a:r>
          </a:p>
          <a:p>
            <a:pPr lvl="1"/>
            <a:r>
              <a:rPr lang="en-US" dirty="0">
                <a:latin typeface="Arial" charset="0"/>
                <a:cs typeface="Arial" charset="0"/>
              </a:rPr>
              <a:t>Initial “cold shock”</a:t>
            </a:r>
          </a:p>
          <a:p>
            <a:pPr lvl="1"/>
            <a:r>
              <a:rPr lang="en-US" dirty="0">
                <a:latin typeface="Arial" charset="0"/>
                <a:cs typeface="Arial" charset="0"/>
              </a:rPr>
              <a:t>Occurs first 3–5 minutes</a:t>
            </a:r>
          </a:p>
          <a:p>
            <a:r>
              <a:rPr lang="en-US" dirty="0">
                <a:latin typeface="Arial" charset="0"/>
                <a:cs typeface="Arial" charset="0"/>
              </a:rPr>
              <a:t>Stage 2</a:t>
            </a:r>
          </a:p>
          <a:p>
            <a:pPr lvl="1"/>
            <a:r>
              <a:rPr lang="en-US" dirty="0">
                <a:latin typeface="Arial" charset="0"/>
                <a:cs typeface="Arial" charset="0"/>
              </a:rPr>
              <a:t>Short-term “swim failure”</a:t>
            </a:r>
          </a:p>
          <a:p>
            <a:pPr lvl="1"/>
            <a:r>
              <a:rPr lang="en-US" dirty="0">
                <a:latin typeface="Arial" charset="0"/>
                <a:cs typeface="Arial" charset="0"/>
              </a:rPr>
              <a:t>Occurs 3–30 minutes </a:t>
            </a:r>
            <a:br>
              <a:rPr lang="en-US" dirty="0">
                <a:latin typeface="Arial" charset="0"/>
                <a:cs typeface="Arial" charset="0"/>
              </a:rPr>
            </a:br>
            <a:r>
              <a:rPr lang="en-US" dirty="0">
                <a:latin typeface="Arial" charset="0"/>
                <a:cs typeface="Arial" charset="0"/>
              </a:rPr>
              <a:t>following immersion</a:t>
            </a:r>
          </a:p>
          <a:p>
            <a:endParaRPr lang="en-US" dirty="0">
              <a:latin typeface="Arial" charset="0"/>
              <a:cs typeface="Arial" charset="0"/>
            </a:endParaRPr>
          </a:p>
        </p:txBody>
      </p:sp>
      <p:pic>
        <p:nvPicPr>
          <p:cNvPr id="7" name="Content Placeholder 5" descr="cold_water_immers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1600200"/>
            <a:ext cx="3200400" cy="4395788"/>
          </a:xfrm>
          <a:prstGeom prst="rect">
            <a:avLst/>
          </a:prstGeom>
          <a:noFill/>
          <a:ln w="9525">
            <a:solidFill>
              <a:schemeClr val="tx2">
                <a:lumMod val="50000"/>
              </a:schemeClr>
            </a:solidFill>
            <a:miter lim="800000"/>
            <a:headEnd/>
            <a:tailEnd/>
          </a:ln>
        </p:spPr>
      </p:pic>
      <p:sp>
        <p:nvSpPr>
          <p:cNvPr id="6" name="TextBox 5"/>
          <p:cNvSpPr txBox="1">
            <a:spLocks noChangeArrowheads="1"/>
          </p:cNvSpPr>
          <p:nvPr/>
        </p:nvSpPr>
        <p:spPr bwMode="auto">
          <a:xfrm>
            <a:off x="6858000" y="2590800"/>
            <a:ext cx="1447800" cy="393700"/>
          </a:xfrm>
          <a:prstGeom prst="rect">
            <a:avLst/>
          </a:prstGeom>
          <a:solidFill>
            <a:schemeClr val="bg1"/>
          </a:solidFill>
          <a:ln w="28575">
            <a:solidFill>
              <a:srgbClr val="0070C0"/>
            </a:solid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Stage 1</a:t>
            </a:r>
          </a:p>
        </p:txBody>
      </p:sp>
      <p:sp>
        <p:nvSpPr>
          <p:cNvPr id="8" name="TextBox 7"/>
          <p:cNvSpPr txBox="1">
            <a:spLocks noChangeArrowheads="1"/>
          </p:cNvSpPr>
          <p:nvPr/>
        </p:nvSpPr>
        <p:spPr bwMode="auto">
          <a:xfrm>
            <a:off x="7239000" y="3657600"/>
            <a:ext cx="1447800" cy="393700"/>
          </a:xfrm>
          <a:prstGeom prst="rect">
            <a:avLst/>
          </a:prstGeom>
          <a:solidFill>
            <a:schemeClr val="bg1"/>
          </a:solidFill>
          <a:ln w="28575">
            <a:solidFill>
              <a:srgbClr val="0070C0"/>
            </a:solid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Stage 2</a:t>
            </a:r>
          </a:p>
        </p:txBody>
      </p:sp>
      <p:sp>
        <p:nvSpPr>
          <p:cNvPr id="2" name="TextBox 1"/>
          <p:cNvSpPr txBox="1"/>
          <p:nvPr/>
        </p:nvSpPr>
        <p:spPr>
          <a:xfrm>
            <a:off x="957385" y="6389077"/>
            <a:ext cx="184666" cy="369332"/>
          </a:xfrm>
          <a:prstGeom prst="rect">
            <a:avLst/>
          </a:prstGeom>
          <a:noFill/>
        </p:spPr>
        <p:txBody>
          <a:bodyPr wrap="none" rtlCol="0">
            <a:spAutoFit/>
          </a:bodyPr>
          <a:lstStyle/>
          <a:p>
            <a:endParaRPr lang="en-US" dirty="0"/>
          </a:p>
        </p:txBody>
      </p:sp>
      <p:pic>
        <p:nvPicPr>
          <p:cNvPr id="10"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4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41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419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419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419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Title 3"/>
          <p:cNvSpPr>
            <a:spLocks noGrp="1"/>
          </p:cNvSpPr>
          <p:nvPr>
            <p:ph type="title"/>
          </p:nvPr>
        </p:nvSpPr>
        <p:spPr>
          <a:xfrm>
            <a:off x="381000" y="0"/>
            <a:ext cx="8229600" cy="1143000"/>
          </a:xfrm>
        </p:spPr>
        <p:txBody>
          <a:bodyPr/>
          <a:lstStyle/>
          <a:p>
            <a:r>
              <a:rPr lang="en-US" dirty="0"/>
              <a:t>Cold Water Immersion</a:t>
            </a:r>
          </a:p>
        </p:txBody>
      </p:sp>
      <p:sp>
        <p:nvSpPr>
          <p:cNvPr id="265219" name="Content Placeholder 4"/>
          <p:cNvSpPr>
            <a:spLocks noGrp="1"/>
          </p:cNvSpPr>
          <p:nvPr>
            <p:ph idx="1"/>
          </p:nvPr>
        </p:nvSpPr>
        <p:spPr>
          <a:xfrm>
            <a:off x="533400" y="1295400"/>
            <a:ext cx="8229600" cy="4525963"/>
          </a:xfrm>
        </p:spPr>
        <p:txBody>
          <a:bodyPr/>
          <a:lstStyle/>
          <a:p>
            <a:r>
              <a:rPr lang="en-US" dirty="0">
                <a:latin typeface="Arial" charset="0"/>
                <a:cs typeface="Arial" charset="0"/>
              </a:rPr>
              <a:t>Stage 3</a:t>
            </a:r>
          </a:p>
          <a:p>
            <a:pPr lvl="1"/>
            <a:r>
              <a:rPr lang="en-US" dirty="0">
                <a:latin typeface="Arial" charset="0"/>
                <a:cs typeface="Arial" charset="0"/>
              </a:rPr>
              <a:t>Long-term immersion </a:t>
            </a:r>
            <a:br>
              <a:rPr lang="en-US" dirty="0">
                <a:latin typeface="Arial" charset="0"/>
                <a:cs typeface="Arial" charset="0"/>
              </a:rPr>
            </a:br>
            <a:r>
              <a:rPr lang="en-US" dirty="0">
                <a:latin typeface="Arial" charset="0"/>
                <a:cs typeface="Arial" charset="0"/>
              </a:rPr>
              <a:t>hypothermia</a:t>
            </a:r>
          </a:p>
          <a:p>
            <a:pPr lvl="1"/>
            <a:r>
              <a:rPr lang="en-US" dirty="0">
                <a:latin typeface="Arial" charset="0"/>
                <a:cs typeface="Arial" charset="0"/>
              </a:rPr>
              <a:t>Sets in after 30 minutes</a:t>
            </a:r>
          </a:p>
          <a:p>
            <a:r>
              <a:rPr lang="en-US" dirty="0">
                <a:latin typeface="Arial" charset="0"/>
                <a:cs typeface="Arial" charset="0"/>
              </a:rPr>
              <a:t>Stage 4</a:t>
            </a:r>
          </a:p>
          <a:p>
            <a:pPr lvl="1"/>
            <a:r>
              <a:rPr lang="en-US" dirty="0">
                <a:latin typeface="Arial" charset="0"/>
                <a:cs typeface="Arial" charset="0"/>
              </a:rPr>
              <a:t>Post-immersion collapse</a:t>
            </a:r>
          </a:p>
          <a:p>
            <a:pPr lvl="1"/>
            <a:r>
              <a:rPr lang="en-US" dirty="0">
                <a:latin typeface="Arial" charset="0"/>
                <a:cs typeface="Arial" charset="0"/>
              </a:rPr>
              <a:t>Occurs during or </a:t>
            </a:r>
            <a:br>
              <a:rPr lang="en-US" dirty="0">
                <a:latin typeface="Arial" charset="0"/>
                <a:cs typeface="Arial" charset="0"/>
              </a:rPr>
            </a:br>
            <a:r>
              <a:rPr lang="en-US" dirty="0">
                <a:latin typeface="Arial" charset="0"/>
                <a:cs typeface="Arial" charset="0"/>
              </a:rPr>
              <a:t>after rescue</a:t>
            </a:r>
          </a:p>
          <a:p>
            <a:endParaRPr lang="en-US" dirty="0">
              <a:latin typeface="Arial" charset="0"/>
              <a:cs typeface="Arial" charset="0"/>
            </a:endParaRPr>
          </a:p>
        </p:txBody>
      </p:sp>
      <p:pic>
        <p:nvPicPr>
          <p:cNvPr id="6" name="Content Placeholder 5" descr="cold_water_immersion.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86400" y="1524000"/>
            <a:ext cx="3200400" cy="4395788"/>
          </a:xfrm>
          <a:prstGeom prst="rect">
            <a:avLst/>
          </a:prstGeom>
          <a:noFill/>
          <a:ln w="9525">
            <a:solidFill>
              <a:schemeClr val="tx2">
                <a:lumMod val="50000"/>
              </a:schemeClr>
            </a:solidFill>
            <a:miter lim="800000"/>
            <a:headEnd/>
            <a:tailEnd/>
          </a:ln>
        </p:spPr>
      </p:pic>
      <p:sp>
        <p:nvSpPr>
          <p:cNvPr id="250885" name="TextBox 4"/>
          <p:cNvSpPr txBox="1">
            <a:spLocks noChangeArrowheads="1"/>
          </p:cNvSpPr>
          <p:nvPr/>
        </p:nvSpPr>
        <p:spPr bwMode="auto">
          <a:xfrm>
            <a:off x="6781800" y="3962400"/>
            <a:ext cx="1447800" cy="393700"/>
          </a:xfrm>
          <a:prstGeom prst="rect">
            <a:avLst/>
          </a:prstGeom>
          <a:solidFill>
            <a:schemeClr val="bg1"/>
          </a:solidFill>
          <a:ln w="28575">
            <a:solidFill>
              <a:srgbClr val="0070C0"/>
            </a:solid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Stage 3</a:t>
            </a:r>
          </a:p>
        </p:txBody>
      </p:sp>
      <p:sp>
        <p:nvSpPr>
          <p:cNvPr id="7" name="TextBox 6"/>
          <p:cNvSpPr txBox="1">
            <a:spLocks noChangeArrowheads="1"/>
          </p:cNvSpPr>
          <p:nvPr/>
        </p:nvSpPr>
        <p:spPr bwMode="auto">
          <a:xfrm>
            <a:off x="4648200" y="5791200"/>
            <a:ext cx="1447800" cy="393700"/>
          </a:xfrm>
          <a:prstGeom prst="rect">
            <a:avLst/>
          </a:prstGeom>
          <a:solidFill>
            <a:schemeClr val="bg1"/>
          </a:solidFill>
          <a:ln w="28575">
            <a:solidFill>
              <a:srgbClr val="0070C0"/>
            </a:solid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Stage 4</a:t>
            </a:r>
          </a:p>
        </p:txBody>
      </p:sp>
      <p:sp>
        <p:nvSpPr>
          <p:cNvPr id="3" name="TextBox 2"/>
          <p:cNvSpPr txBox="1"/>
          <p:nvPr/>
        </p:nvSpPr>
        <p:spPr>
          <a:xfrm>
            <a:off x="312615" y="6428154"/>
            <a:ext cx="184666" cy="369332"/>
          </a:xfrm>
          <a:prstGeom prst="rect">
            <a:avLst/>
          </a:prstGeom>
          <a:noFill/>
        </p:spPr>
        <p:txBody>
          <a:bodyPr wrap="none" rtlCol="0">
            <a:spAutoFit/>
          </a:bodyPr>
          <a:lstStyle/>
          <a:p>
            <a:endParaRPr lang="en-US" dirty="0"/>
          </a:p>
        </p:txBody>
      </p:sp>
      <p:pic>
        <p:nvPicPr>
          <p:cNvPr id="9"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52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5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p:nvPr>
        </p:nvSpPr>
        <p:spPr/>
        <p:txBody>
          <a:bodyPr/>
          <a:lstStyle/>
          <a:p>
            <a:r>
              <a:rPr lang="en-US" dirty="0"/>
              <a:t>Personal Injuries</a:t>
            </a:r>
          </a:p>
        </p:txBody>
      </p:sp>
      <p:sp>
        <p:nvSpPr>
          <p:cNvPr id="250883" name="Content Placeholder 2"/>
          <p:cNvSpPr>
            <a:spLocks noGrp="1"/>
          </p:cNvSpPr>
          <p:nvPr>
            <p:ph idx="1"/>
          </p:nvPr>
        </p:nvSpPr>
        <p:spPr>
          <a:xfrm>
            <a:off x="457200" y="2057400"/>
            <a:ext cx="8229600" cy="4525963"/>
          </a:xfrm>
        </p:spPr>
        <p:txBody>
          <a:bodyPr/>
          <a:lstStyle/>
          <a:p>
            <a:r>
              <a:rPr lang="en-US" dirty="0">
                <a:latin typeface="Arial" charset="0"/>
                <a:cs typeface="Arial" charset="0"/>
              </a:rPr>
              <a:t>Survival depends on:</a:t>
            </a:r>
          </a:p>
          <a:p>
            <a:pPr marL="746125" lvl="1" indent="-346075" eaLnBrk="1" hangingPunct="1"/>
            <a:r>
              <a:rPr lang="en-US" dirty="0">
                <a:latin typeface="Arial" charset="0"/>
                <a:cs typeface="Arial" charset="0"/>
              </a:rPr>
              <a:t>Keeping your head above water</a:t>
            </a:r>
          </a:p>
          <a:p>
            <a:pPr marL="746125" lvl="1" indent="-346075" eaLnBrk="1" hangingPunct="1"/>
            <a:r>
              <a:rPr lang="en-US" dirty="0">
                <a:latin typeface="Arial" charset="0"/>
                <a:cs typeface="Arial" charset="0"/>
              </a:rPr>
              <a:t>Controlling your breathing</a:t>
            </a:r>
          </a:p>
          <a:p>
            <a:pPr marL="746125" lvl="1" indent="-346075" eaLnBrk="1" hangingPunct="1"/>
            <a:r>
              <a:rPr lang="en-US" dirty="0">
                <a:latin typeface="Arial" charset="0"/>
                <a:cs typeface="Arial" charset="0"/>
              </a:rPr>
              <a:t>Having timely rescue by yourself or others</a:t>
            </a:r>
          </a:p>
          <a:p>
            <a:pPr marL="746125" lvl="1" indent="-346075" eaLnBrk="1" hangingPunct="1"/>
            <a:r>
              <a:rPr lang="en-US" dirty="0">
                <a:latin typeface="Arial" charset="0"/>
                <a:cs typeface="Arial" charset="0"/>
              </a:rPr>
              <a:t>Retaining body heat</a:t>
            </a:r>
          </a:p>
        </p:txBody>
      </p:sp>
      <p:sp>
        <p:nvSpPr>
          <p:cNvPr id="2" name="Rectangle 1"/>
          <p:cNvSpPr/>
          <p:nvPr/>
        </p:nvSpPr>
        <p:spPr>
          <a:xfrm>
            <a:off x="482600" y="1388454"/>
            <a:ext cx="6284990" cy="477054"/>
          </a:xfrm>
          <a:prstGeom prst="rect">
            <a:avLst/>
          </a:prstGeom>
        </p:spPr>
        <p:txBody>
          <a:bodyPr wrap="none">
            <a:spAutoFit/>
          </a:bodyPr>
          <a:lstStyle/>
          <a:p>
            <a:r>
              <a:rPr lang="en-US" sz="2500" b="1" dirty="0">
                <a:solidFill>
                  <a:srgbClr val="0070C0"/>
                </a:solidFill>
              </a:rPr>
              <a:t>Cold Water Immersion and Hypothermia</a:t>
            </a:r>
          </a:p>
        </p:txBody>
      </p:sp>
      <p:pic>
        <p:nvPicPr>
          <p:cNvPr id="7"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08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08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08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08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itle 1"/>
          <p:cNvSpPr>
            <a:spLocks noGrp="1"/>
          </p:cNvSpPr>
          <p:nvPr>
            <p:ph type="title"/>
          </p:nvPr>
        </p:nvSpPr>
        <p:spPr/>
        <p:txBody>
          <a:bodyPr/>
          <a:lstStyle/>
          <a:p>
            <a:r>
              <a:rPr lang="en-US" dirty="0"/>
              <a:t>Personal Injuries</a:t>
            </a:r>
          </a:p>
        </p:txBody>
      </p:sp>
      <p:sp>
        <p:nvSpPr>
          <p:cNvPr id="251907" name="Content Placeholder 2"/>
          <p:cNvSpPr>
            <a:spLocks noGrp="1"/>
          </p:cNvSpPr>
          <p:nvPr>
            <p:ph idx="1"/>
          </p:nvPr>
        </p:nvSpPr>
        <p:spPr>
          <a:xfrm>
            <a:off x="457200" y="1600200"/>
            <a:ext cx="4495800" cy="4525963"/>
          </a:xfrm>
        </p:spPr>
        <p:txBody>
          <a:bodyPr/>
          <a:lstStyle/>
          <a:p>
            <a:r>
              <a:rPr lang="en-US" dirty="0">
                <a:latin typeface="Arial" charset="0"/>
                <a:cs typeface="Arial" charset="0"/>
              </a:rPr>
              <a:t>When boating in cold water conditions:</a:t>
            </a:r>
          </a:p>
          <a:p>
            <a:pPr lvl="1" eaLnBrk="1" hangingPunct="1"/>
            <a:r>
              <a:rPr lang="en-US" dirty="0">
                <a:latin typeface="Arial" charset="0"/>
                <a:cs typeface="Arial" charset="0"/>
              </a:rPr>
              <a:t>Always wear a secured PFD.</a:t>
            </a:r>
          </a:p>
          <a:p>
            <a:pPr lvl="1" eaLnBrk="1" hangingPunct="1"/>
            <a:r>
              <a:rPr lang="en-US" dirty="0">
                <a:latin typeface="Arial" charset="0"/>
                <a:cs typeface="Arial" charset="0"/>
              </a:rPr>
              <a:t>Wear layered clothing.</a:t>
            </a:r>
          </a:p>
          <a:p>
            <a:pPr lvl="1" eaLnBrk="1" hangingPunct="1"/>
            <a:r>
              <a:rPr lang="en-US" dirty="0">
                <a:latin typeface="Arial" charset="0"/>
                <a:cs typeface="Arial" charset="0"/>
              </a:rPr>
              <a:t>Equip your boat with a means for re-entry.</a:t>
            </a:r>
          </a:p>
        </p:txBody>
      </p:sp>
      <p:pic>
        <p:nvPicPr>
          <p:cNvPr id="251908" name="Picture 4" descr="pfd_type_ii.jpg"/>
          <p:cNvPicPr>
            <a:picLocks noChangeAspect="1"/>
          </p:cNvPicPr>
          <p:nvPr/>
        </p:nvPicPr>
        <p:blipFill>
          <a:blip r:embed="rId3"/>
          <a:srcRect/>
          <a:stretch>
            <a:fillRect/>
          </a:stretch>
        </p:blipFill>
        <p:spPr bwMode="auto">
          <a:xfrm>
            <a:off x="5486400" y="1447800"/>
            <a:ext cx="2667000" cy="3995738"/>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9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19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4"/>
          <p:cNvSpPr>
            <a:spLocks noGrp="1"/>
          </p:cNvSpPr>
          <p:nvPr>
            <p:ph type="title"/>
          </p:nvPr>
        </p:nvSpPr>
        <p:spPr>
          <a:xfrm>
            <a:off x="457200" y="13677"/>
            <a:ext cx="8229600" cy="976923"/>
          </a:xfrm>
        </p:spPr>
        <p:txBody>
          <a:bodyPr/>
          <a:lstStyle/>
          <a:p>
            <a:r>
              <a:rPr lang="en-US" dirty="0"/>
              <a:t>Personal Injuries</a:t>
            </a:r>
          </a:p>
        </p:txBody>
      </p:sp>
      <p:sp>
        <p:nvSpPr>
          <p:cNvPr id="252931" name="Content Placeholder 5"/>
          <p:cNvSpPr>
            <a:spLocks noGrp="1"/>
          </p:cNvSpPr>
          <p:nvPr>
            <p:ph idx="1"/>
          </p:nvPr>
        </p:nvSpPr>
        <p:spPr>
          <a:xfrm>
            <a:off x="457200" y="914400"/>
            <a:ext cx="8229600" cy="4525963"/>
          </a:xfrm>
        </p:spPr>
        <p:txBody>
          <a:bodyPr/>
          <a:lstStyle/>
          <a:p>
            <a:pPr eaLnBrk="1" hangingPunct="1">
              <a:spcBef>
                <a:spcPct val="100000"/>
              </a:spcBef>
            </a:pPr>
            <a:r>
              <a:rPr lang="en-US" dirty="0">
                <a:latin typeface="Arial" charset="0"/>
                <a:cs typeface="Arial" charset="0"/>
              </a:rPr>
              <a:t>Try to avoid capsizing or falling overboard.</a:t>
            </a:r>
          </a:p>
          <a:p>
            <a:pPr eaLnBrk="1" hangingPunct="1">
              <a:spcBef>
                <a:spcPct val="100000"/>
              </a:spcBef>
            </a:pPr>
            <a:r>
              <a:rPr lang="en-US" dirty="0">
                <a:latin typeface="Arial" charset="0"/>
                <a:cs typeface="Arial" charset="0"/>
              </a:rPr>
              <a:t>If you do fall into cold water:</a:t>
            </a:r>
          </a:p>
          <a:p>
            <a:pPr lvl="1" indent="-346075" eaLnBrk="1" hangingPunct="1"/>
            <a:r>
              <a:rPr lang="en-US" dirty="0">
                <a:latin typeface="Arial" charset="0"/>
                <a:cs typeface="Arial" charset="0"/>
              </a:rPr>
              <a:t>Don’t panic.</a:t>
            </a:r>
          </a:p>
          <a:p>
            <a:pPr lvl="1" indent="-346075" eaLnBrk="1" hangingPunct="1"/>
            <a:r>
              <a:rPr lang="en-US" dirty="0">
                <a:latin typeface="Arial" charset="0"/>
                <a:cs typeface="Arial" charset="0"/>
              </a:rPr>
              <a:t>Put on a PFD.</a:t>
            </a:r>
          </a:p>
          <a:p>
            <a:pPr lvl="1" indent="-346075" eaLnBrk="1" hangingPunct="1"/>
            <a:r>
              <a:rPr lang="en-US" dirty="0">
                <a:latin typeface="Arial" charset="0"/>
                <a:cs typeface="Arial" charset="0"/>
              </a:rPr>
              <a:t>Do not take off your clothes.</a:t>
            </a:r>
          </a:p>
          <a:p>
            <a:pPr lvl="1" indent="-346075" eaLnBrk="1" hangingPunct="1"/>
            <a:r>
              <a:rPr lang="en-US" dirty="0">
                <a:latin typeface="Arial" charset="0"/>
                <a:cs typeface="Arial" charset="0"/>
              </a:rPr>
              <a:t>Try to reboard your boat.</a:t>
            </a:r>
          </a:p>
          <a:p>
            <a:pPr lvl="1" indent="-346075" eaLnBrk="1" hangingPunct="1"/>
            <a:r>
              <a:rPr lang="en-US" dirty="0">
                <a:latin typeface="Arial" charset="0"/>
                <a:cs typeface="Arial" charset="0"/>
              </a:rPr>
              <a:t>Stay as still as possible.</a:t>
            </a:r>
          </a:p>
          <a:p>
            <a:pPr lvl="1" indent="-346075" eaLnBrk="1" hangingPunct="1"/>
            <a:r>
              <a:rPr lang="en-US" dirty="0">
                <a:latin typeface="Arial" charset="0"/>
                <a:cs typeface="Arial" charset="0"/>
              </a:rPr>
              <a:t>Adopt a position to prevent heat loss.</a:t>
            </a:r>
          </a:p>
          <a:p>
            <a:pPr lvl="1" indent="-346075" eaLnBrk="1" hangingPunct="1"/>
            <a:r>
              <a:rPr lang="en-US" dirty="0">
                <a:latin typeface="Arial" charset="0"/>
                <a:cs typeface="Arial" charset="0"/>
              </a:rPr>
              <a:t>Send out emergency distress signals.</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9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9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29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29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29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293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29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Title 11"/>
          <p:cNvSpPr>
            <a:spLocks noGrp="1"/>
          </p:cNvSpPr>
          <p:nvPr>
            <p:ph type="title"/>
          </p:nvPr>
        </p:nvSpPr>
        <p:spPr>
          <a:xfrm>
            <a:off x="457200" y="0"/>
            <a:ext cx="8229600" cy="1143000"/>
          </a:xfrm>
        </p:spPr>
        <p:txBody>
          <a:bodyPr/>
          <a:lstStyle/>
          <a:p>
            <a:r>
              <a:rPr lang="en-US" dirty="0"/>
              <a:t>Personal Injuries</a:t>
            </a:r>
          </a:p>
        </p:txBody>
      </p:sp>
      <p:sp>
        <p:nvSpPr>
          <p:cNvPr id="254979" name="Text Placeholder 12"/>
          <p:cNvSpPr>
            <a:spLocks noGrp="1"/>
          </p:cNvSpPr>
          <p:nvPr>
            <p:ph type="body" idx="1"/>
          </p:nvPr>
        </p:nvSpPr>
        <p:spPr>
          <a:xfrm>
            <a:off x="457200" y="1066800"/>
            <a:ext cx="6705600" cy="827088"/>
          </a:xfrm>
        </p:spPr>
        <p:txBody>
          <a:bodyPr/>
          <a:lstStyle/>
          <a:p>
            <a:r>
              <a:rPr lang="en-US" dirty="0">
                <a:latin typeface="Arial" charset="0"/>
                <a:cs typeface="Arial" charset="0"/>
              </a:rPr>
              <a:t>Reducing Heat Loss in Cold Water</a:t>
            </a:r>
          </a:p>
        </p:txBody>
      </p:sp>
      <p:pic>
        <p:nvPicPr>
          <p:cNvPr id="8"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600200" y="2438400"/>
            <a:ext cx="2135187" cy="1644671"/>
          </a:xfrm>
        </p:spPr>
      </p:pic>
      <p:pic>
        <p:nvPicPr>
          <p:cNvPr id="11" name="Content Placeholder 6"/>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5334000" y="2438400"/>
            <a:ext cx="2339975" cy="1606361"/>
          </a:xfrm>
          <a:noFill/>
        </p:spPr>
      </p:pic>
      <p:sp>
        <p:nvSpPr>
          <p:cNvPr id="15" name="TextBox 14"/>
          <p:cNvSpPr txBox="1">
            <a:spLocks noChangeArrowheads="1"/>
          </p:cNvSpPr>
          <p:nvPr/>
        </p:nvSpPr>
        <p:spPr bwMode="auto">
          <a:xfrm>
            <a:off x="1676400" y="4419600"/>
            <a:ext cx="2159000" cy="393700"/>
          </a:xfrm>
          <a:prstGeom prst="rect">
            <a:avLst/>
          </a:prstGeom>
          <a:noFill/>
          <a:ln w="9525">
            <a:no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If alone</a:t>
            </a:r>
          </a:p>
        </p:txBody>
      </p:sp>
      <p:sp>
        <p:nvSpPr>
          <p:cNvPr id="16" name="TextBox 15"/>
          <p:cNvSpPr txBox="1">
            <a:spLocks noChangeArrowheads="1"/>
          </p:cNvSpPr>
          <p:nvPr/>
        </p:nvSpPr>
        <p:spPr bwMode="auto">
          <a:xfrm>
            <a:off x="5257800" y="4495800"/>
            <a:ext cx="2627313" cy="393700"/>
          </a:xfrm>
          <a:prstGeom prst="rect">
            <a:avLst/>
          </a:prstGeom>
          <a:noFill/>
          <a:ln w="9525">
            <a:no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With others</a:t>
            </a:r>
          </a:p>
        </p:txBody>
      </p:sp>
      <p:sp>
        <p:nvSpPr>
          <p:cNvPr id="9" name="TextBox 8"/>
          <p:cNvSpPr txBox="1">
            <a:spLocks noChangeArrowheads="1"/>
          </p:cNvSpPr>
          <p:nvPr/>
        </p:nvSpPr>
        <p:spPr bwMode="auto">
          <a:xfrm>
            <a:off x="1447800" y="1905000"/>
            <a:ext cx="2159000" cy="393700"/>
          </a:xfrm>
          <a:prstGeom prst="rect">
            <a:avLst/>
          </a:prstGeom>
          <a:noFill/>
          <a:ln w="9525">
            <a:no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H.E.L.P.</a:t>
            </a:r>
          </a:p>
        </p:txBody>
      </p:sp>
      <p:sp>
        <p:nvSpPr>
          <p:cNvPr id="10" name="TextBox 9"/>
          <p:cNvSpPr txBox="1">
            <a:spLocks noChangeArrowheads="1"/>
          </p:cNvSpPr>
          <p:nvPr/>
        </p:nvSpPr>
        <p:spPr bwMode="auto">
          <a:xfrm>
            <a:off x="5562600" y="1828800"/>
            <a:ext cx="2286000" cy="393700"/>
          </a:xfrm>
          <a:prstGeom prst="rect">
            <a:avLst/>
          </a:prstGeom>
          <a:noFill/>
          <a:ln w="9525">
            <a:noFill/>
            <a:miter lim="800000"/>
            <a:headEnd/>
            <a:tailEnd/>
          </a:ln>
        </p:spPr>
        <p:txBody>
          <a:bodyPr>
            <a:spAutoFit/>
          </a:bodyPr>
          <a:lstStyle/>
          <a:p>
            <a:pPr algn="ctr">
              <a:lnSpc>
                <a:spcPct val="105000"/>
              </a:lnSpc>
              <a:spcBef>
                <a:spcPct val="60000"/>
              </a:spcBef>
              <a:buClr>
                <a:schemeClr val="accent2"/>
              </a:buClr>
              <a:buSzPct val="110000"/>
              <a:buFont typeface="Wingdings 2" pitchFamily="18" charset="2"/>
              <a:buNone/>
            </a:pPr>
            <a:r>
              <a:rPr lang="en-US" sz="2000" b="1" dirty="0">
                <a:solidFill>
                  <a:srgbClr val="000000"/>
                </a:solidFill>
              </a:rPr>
              <a:t>Huddle</a:t>
            </a:r>
          </a:p>
        </p:txBody>
      </p:sp>
      <p:sp>
        <p:nvSpPr>
          <p:cNvPr id="2" name="TextBox 1"/>
          <p:cNvSpPr txBox="1"/>
          <p:nvPr/>
        </p:nvSpPr>
        <p:spPr>
          <a:xfrm>
            <a:off x="468923" y="6252308"/>
            <a:ext cx="184666" cy="369332"/>
          </a:xfrm>
          <a:prstGeom prst="rect">
            <a:avLst/>
          </a:prstGeom>
          <a:noFill/>
        </p:spPr>
        <p:txBody>
          <a:bodyPr wrap="none" rtlCol="0">
            <a:spAutoFit/>
          </a:bodyPr>
          <a:lstStyle/>
          <a:p>
            <a:endParaRPr lang="en-US" dirty="0"/>
          </a:p>
        </p:txBody>
      </p:sp>
      <p:pic>
        <p:nvPicPr>
          <p:cNvPr id="13" name="Picture 16" descr="uscga-very-large gray"/>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dirty="0">
                <a:cs typeface="Arial" charset="0"/>
              </a:rPr>
              <a:t>Personal Injuries</a:t>
            </a:r>
            <a:endParaRPr lang="en-US" sz="2400" dirty="0"/>
          </a:p>
        </p:txBody>
      </p:sp>
      <p:sp>
        <p:nvSpPr>
          <p:cNvPr id="254979" name="Rectangle 3"/>
          <p:cNvSpPr>
            <a:spLocks noGrp="1" noChangeArrowheads="1"/>
          </p:cNvSpPr>
          <p:nvPr>
            <p:ph idx="1"/>
          </p:nvPr>
        </p:nvSpPr>
        <p:spPr/>
        <p:txBody>
          <a:bodyPr/>
          <a:lstStyle/>
          <a:p>
            <a:pPr marL="349250" indent="-349250" eaLnBrk="1" hangingPunct="1"/>
            <a:r>
              <a:rPr lang="en-US" dirty="0">
                <a:latin typeface="Arial" charset="0"/>
                <a:cs typeface="Times New Roman" pitchFamily="18" charset="0"/>
              </a:rPr>
              <a:t>When treating victims of cold water immersion:</a:t>
            </a:r>
          </a:p>
          <a:p>
            <a:pPr marL="749300" lvl="1" indent="-349250" eaLnBrk="1" hangingPunct="1"/>
            <a:r>
              <a:rPr lang="en-US" dirty="0">
                <a:latin typeface="Arial" charset="0"/>
                <a:cs typeface="Times New Roman" pitchFamily="18" charset="0"/>
              </a:rPr>
              <a:t>Get the victim out of the water quickly </a:t>
            </a:r>
            <a:br>
              <a:rPr lang="en-US" dirty="0">
                <a:latin typeface="Arial" charset="0"/>
                <a:cs typeface="Times New Roman" pitchFamily="18" charset="0"/>
              </a:rPr>
            </a:br>
            <a:r>
              <a:rPr lang="en-US" dirty="0">
                <a:latin typeface="Arial" charset="0"/>
                <a:cs typeface="Times New Roman" pitchFamily="18" charset="0"/>
              </a:rPr>
              <a:t>and gently.</a:t>
            </a:r>
          </a:p>
          <a:p>
            <a:pPr marL="749300" lvl="1" indent="-349250" eaLnBrk="1" hangingPunct="1"/>
            <a:r>
              <a:rPr lang="en-US" dirty="0">
                <a:latin typeface="Arial" charset="0"/>
                <a:cs typeface="Times New Roman" pitchFamily="18" charset="0"/>
              </a:rPr>
              <a:t>Prevent further heat loss.</a:t>
            </a:r>
          </a:p>
          <a:p>
            <a:pPr marL="749300" lvl="1" indent="-349250" eaLnBrk="1" hangingPunct="1"/>
            <a:r>
              <a:rPr lang="en-US" dirty="0">
                <a:latin typeface="Arial" charset="0"/>
                <a:cs typeface="Times New Roman" pitchFamily="18" charset="0"/>
              </a:rPr>
              <a:t>Be prepared to provide basic life support.</a:t>
            </a:r>
          </a:p>
          <a:p>
            <a:pPr marL="749300" lvl="1" indent="-349250" eaLnBrk="1" hangingPunct="1"/>
            <a:r>
              <a:rPr lang="en-US" dirty="0">
                <a:latin typeface="Arial" charset="0"/>
                <a:cs typeface="Times New Roman" pitchFamily="18" charset="0"/>
              </a:rPr>
              <a:t>Seek medical help immediately.</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4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49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6"/>
          <p:cNvSpPr>
            <a:spLocks noGrp="1"/>
          </p:cNvSpPr>
          <p:nvPr>
            <p:ph type="title"/>
          </p:nvPr>
        </p:nvSpPr>
        <p:spPr>
          <a:xfrm>
            <a:off x="381000" y="0"/>
            <a:ext cx="8229600" cy="1143000"/>
          </a:xfrm>
        </p:spPr>
        <p:txBody>
          <a:bodyPr/>
          <a:lstStyle/>
          <a:p>
            <a:r>
              <a:rPr lang="en-US" dirty="0">
                <a:cs typeface="Arial" charset="0"/>
              </a:rPr>
              <a:t>Personal Injuries</a:t>
            </a:r>
            <a:endParaRPr lang="en-US" dirty="0"/>
          </a:p>
        </p:txBody>
      </p:sp>
      <p:sp>
        <p:nvSpPr>
          <p:cNvPr id="257027" name="Text Placeholder 4"/>
          <p:cNvSpPr>
            <a:spLocks noGrp="1"/>
          </p:cNvSpPr>
          <p:nvPr>
            <p:ph type="body" idx="1"/>
          </p:nvPr>
        </p:nvSpPr>
        <p:spPr>
          <a:xfrm>
            <a:off x="457200" y="990600"/>
            <a:ext cx="4572000" cy="827088"/>
          </a:xfrm>
        </p:spPr>
        <p:txBody>
          <a:bodyPr/>
          <a:lstStyle/>
          <a:p>
            <a:r>
              <a:rPr lang="en-US" dirty="0">
                <a:latin typeface="Arial" charset="0"/>
                <a:cs typeface="Arial" charset="0"/>
              </a:rPr>
              <a:t>Carbon Monoxide Poisoning</a:t>
            </a:r>
          </a:p>
        </p:txBody>
      </p:sp>
      <p:sp>
        <p:nvSpPr>
          <p:cNvPr id="256004" name="Content Placeholder 5"/>
          <p:cNvSpPr>
            <a:spLocks noGrp="1"/>
          </p:cNvSpPr>
          <p:nvPr>
            <p:ph sz="half" idx="2"/>
          </p:nvPr>
        </p:nvSpPr>
        <p:spPr>
          <a:xfrm>
            <a:off x="457200" y="1676400"/>
            <a:ext cx="8001000" cy="3763963"/>
          </a:xfrm>
        </p:spPr>
        <p:txBody>
          <a:bodyPr/>
          <a:lstStyle/>
          <a:p>
            <a:pPr marL="346075" indent="-346075" eaLnBrk="1" hangingPunct="1"/>
            <a:r>
              <a:rPr lang="en-US" dirty="0">
                <a:latin typeface="Arial" charset="0"/>
                <a:cs typeface="Arial" charset="0"/>
              </a:rPr>
              <a:t>Carbon monoxide (CO) is an invisible, odorless, tasteless gas.</a:t>
            </a:r>
          </a:p>
          <a:p>
            <a:pPr marL="346075" indent="-346075" eaLnBrk="1" hangingPunct="1"/>
            <a:r>
              <a:rPr lang="en-US" dirty="0">
                <a:solidFill>
                  <a:srgbClr val="000000"/>
                </a:solidFill>
                <a:latin typeface="Arial" charset="0"/>
                <a:cs typeface="Times New Roman" pitchFamily="18" charset="0"/>
              </a:rPr>
              <a:t>Symptoms of CO poisoning:</a:t>
            </a:r>
          </a:p>
          <a:p>
            <a:pPr marL="746125" lvl="1" indent="-346075" eaLnBrk="1" hangingPunct="1">
              <a:buClr>
                <a:srgbClr val="000000"/>
              </a:buClr>
            </a:pPr>
            <a:r>
              <a:rPr lang="en-US" dirty="0">
                <a:solidFill>
                  <a:srgbClr val="000000"/>
                </a:solidFill>
                <a:latin typeface="Arial" charset="0"/>
                <a:cs typeface="Times New Roman" pitchFamily="18" charset="0"/>
              </a:rPr>
              <a:t>Irritated eyes</a:t>
            </a:r>
          </a:p>
          <a:p>
            <a:pPr marL="746125" lvl="1" indent="-346075" eaLnBrk="1" hangingPunct="1">
              <a:buClr>
                <a:srgbClr val="000000"/>
              </a:buClr>
            </a:pPr>
            <a:r>
              <a:rPr lang="en-US" dirty="0">
                <a:solidFill>
                  <a:srgbClr val="000000"/>
                </a:solidFill>
                <a:latin typeface="Arial" charset="0"/>
                <a:cs typeface="Times New Roman" pitchFamily="18" charset="0"/>
              </a:rPr>
              <a:t>Headache</a:t>
            </a:r>
            <a:endParaRPr lang="en-US" i="1" dirty="0">
              <a:solidFill>
                <a:srgbClr val="000000"/>
              </a:solidFill>
              <a:latin typeface="Arial" charset="0"/>
              <a:cs typeface="Times New Roman" pitchFamily="18" charset="0"/>
            </a:endParaRPr>
          </a:p>
          <a:p>
            <a:pPr marL="746125" lvl="1" indent="-346075" eaLnBrk="1" hangingPunct="1">
              <a:buClr>
                <a:srgbClr val="000000"/>
              </a:buClr>
            </a:pPr>
            <a:r>
              <a:rPr lang="en-US" dirty="0">
                <a:solidFill>
                  <a:srgbClr val="000000"/>
                </a:solidFill>
                <a:latin typeface="Arial" charset="0"/>
                <a:cs typeface="Times New Roman" pitchFamily="18" charset="0"/>
              </a:rPr>
              <a:t>Nausea</a:t>
            </a:r>
          </a:p>
          <a:p>
            <a:pPr marL="746125" lvl="1" indent="-346075" eaLnBrk="1" hangingPunct="1">
              <a:buClr>
                <a:srgbClr val="000000"/>
              </a:buClr>
            </a:pPr>
            <a:r>
              <a:rPr lang="en-US" dirty="0">
                <a:solidFill>
                  <a:srgbClr val="000000"/>
                </a:solidFill>
                <a:latin typeface="Arial" charset="0"/>
                <a:cs typeface="Times New Roman" pitchFamily="18" charset="0"/>
              </a:rPr>
              <a:t>Weakness</a:t>
            </a:r>
          </a:p>
          <a:p>
            <a:pPr marL="746125" lvl="1" indent="-346075" eaLnBrk="1" hangingPunct="1">
              <a:buClr>
                <a:srgbClr val="000000"/>
              </a:buClr>
            </a:pPr>
            <a:r>
              <a:rPr lang="en-US" dirty="0">
                <a:solidFill>
                  <a:srgbClr val="000000"/>
                </a:solidFill>
                <a:latin typeface="Arial" charset="0"/>
                <a:cs typeface="Times New Roman" pitchFamily="18" charset="0"/>
              </a:rPr>
              <a:t>Dizziness</a:t>
            </a:r>
          </a:p>
        </p:txBody>
      </p:sp>
      <p:sp>
        <p:nvSpPr>
          <p:cNvPr id="2" name="TextBox 1"/>
          <p:cNvSpPr txBox="1"/>
          <p:nvPr/>
        </p:nvSpPr>
        <p:spPr>
          <a:xfrm>
            <a:off x="1738923" y="6525846"/>
            <a:ext cx="184666" cy="369332"/>
          </a:xfrm>
          <a:prstGeom prst="rect">
            <a:avLst/>
          </a:prstGeom>
          <a:noFill/>
        </p:spPr>
        <p:txBody>
          <a:bodyPr wrap="none" rtlCol="0">
            <a:spAutoFit/>
          </a:bodyPr>
          <a:lstStyle/>
          <a:p>
            <a:endParaRPr lang="en-US" dirty="0"/>
          </a:p>
        </p:txBody>
      </p:sp>
      <p:pic>
        <p:nvPicPr>
          <p:cNvPr id="7"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0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4"/>
          <p:cNvSpPr>
            <a:spLocks noGrp="1"/>
          </p:cNvSpPr>
          <p:nvPr>
            <p:ph type="title"/>
          </p:nvPr>
        </p:nvSpPr>
        <p:spPr/>
        <p:txBody>
          <a:bodyPr/>
          <a:lstStyle/>
          <a:p>
            <a:r>
              <a:rPr lang="en-US" dirty="0">
                <a:cs typeface="Arial" charset="0"/>
              </a:rPr>
              <a:t>Personal Injuries</a:t>
            </a:r>
            <a:endParaRPr lang="en-US" dirty="0"/>
          </a:p>
        </p:txBody>
      </p:sp>
      <p:sp>
        <p:nvSpPr>
          <p:cNvPr id="257027" name="Content Placeholder 5"/>
          <p:cNvSpPr>
            <a:spLocks noGrp="1"/>
          </p:cNvSpPr>
          <p:nvPr>
            <p:ph idx="1"/>
          </p:nvPr>
        </p:nvSpPr>
        <p:spPr>
          <a:xfrm>
            <a:off x="457200" y="1295400"/>
            <a:ext cx="6781800" cy="4525963"/>
          </a:xfrm>
        </p:spPr>
        <p:txBody>
          <a:bodyPr/>
          <a:lstStyle/>
          <a:p>
            <a:r>
              <a:rPr lang="en-US" dirty="0">
                <a:latin typeface="Arial" charset="0"/>
                <a:cs typeface="Arial" charset="0"/>
              </a:rPr>
              <a:t>To prevent carbon monoxide poisoning:</a:t>
            </a:r>
          </a:p>
          <a:p>
            <a:pPr lvl="1"/>
            <a:r>
              <a:rPr lang="en-US" dirty="0">
                <a:latin typeface="Arial" charset="0"/>
                <a:cs typeface="Arial" charset="0"/>
              </a:rPr>
              <a:t>Allow fresh air to circulate.</a:t>
            </a:r>
          </a:p>
          <a:p>
            <a:pPr lvl="1"/>
            <a:r>
              <a:rPr lang="en-US" dirty="0">
                <a:latin typeface="Arial" charset="0"/>
                <a:cs typeface="Arial" charset="0"/>
              </a:rPr>
              <a:t>Keep away from engine and </a:t>
            </a:r>
            <a:br>
              <a:rPr lang="en-US" dirty="0">
                <a:latin typeface="Arial" charset="0"/>
                <a:cs typeface="Arial" charset="0"/>
              </a:rPr>
            </a:br>
            <a:r>
              <a:rPr lang="en-US" dirty="0">
                <a:latin typeface="Arial" charset="0"/>
                <a:cs typeface="Arial" charset="0"/>
              </a:rPr>
              <a:t>generator exhaust outlets.</a:t>
            </a:r>
          </a:p>
          <a:p>
            <a:pPr lvl="1"/>
            <a:r>
              <a:rPr lang="en-US" dirty="0">
                <a:latin typeface="Arial" charset="0"/>
                <a:cs typeface="Arial" charset="0"/>
              </a:rPr>
              <a:t>Never sit on the back deck, </a:t>
            </a:r>
            <a:br>
              <a:rPr lang="en-US" dirty="0">
                <a:latin typeface="Arial" charset="0"/>
                <a:cs typeface="Arial" charset="0"/>
              </a:rPr>
            </a:br>
            <a:r>
              <a:rPr lang="en-US" dirty="0">
                <a:latin typeface="Arial" charset="0"/>
                <a:cs typeface="Arial" charset="0"/>
              </a:rPr>
              <a:t>“teak surf,” or hang on the </a:t>
            </a:r>
            <a:br>
              <a:rPr lang="en-US" dirty="0">
                <a:latin typeface="Arial" charset="0"/>
                <a:cs typeface="Arial" charset="0"/>
              </a:rPr>
            </a:br>
            <a:r>
              <a:rPr lang="en-US" dirty="0">
                <a:latin typeface="Arial" charset="0"/>
                <a:cs typeface="Arial" charset="0"/>
              </a:rPr>
              <a:t>swim platform.</a:t>
            </a:r>
          </a:p>
          <a:p>
            <a:pPr lvl="1"/>
            <a:r>
              <a:rPr lang="en-US" dirty="0">
                <a:latin typeface="Arial" charset="0"/>
                <a:cs typeface="Arial" charset="0"/>
              </a:rPr>
              <a:t>Ventilate immediately if you </a:t>
            </a:r>
            <a:br>
              <a:rPr lang="en-US" dirty="0">
                <a:latin typeface="Arial" charset="0"/>
                <a:cs typeface="Arial" charset="0"/>
              </a:rPr>
            </a:br>
            <a:r>
              <a:rPr lang="en-US" dirty="0">
                <a:latin typeface="Arial" charset="0"/>
                <a:cs typeface="Arial" charset="0"/>
              </a:rPr>
              <a:t>detect fumes.</a:t>
            </a:r>
          </a:p>
          <a:p>
            <a:pPr lvl="1"/>
            <a:r>
              <a:rPr lang="en-US" dirty="0">
                <a:latin typeface="Arial" charset="0"/>
                <a:cs typeface="Arial" charset="0"/>
              </a:rPr>
              <a:t>Install marine-rated CO detectors.</a:t>
            </a:r>
          </a:p>
          <a:p>
            <a:pPr lvl="1">
              <a:buFont typeface="Arial" charset="0"/>
              <a:buNone/>
            </a:pPr>
            <a:endParaRPr lang="en-US" dirty="0">
              <a:latin typeface="Arial" charset="0"/>
              <a:cs typeface="Arial" charset="0"/>
            </a:endParaRPr>
          </a:p>
        </p:txBody>
      </p:sp>
      <p:pic>
        <p:nvPicPr>
          <p:cNvPr id="6" name="Picture 5" descr="carb_mono_teak_surfin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2971800"/>
            <a:ext cx="2805113" cy="1536700"/>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0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70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0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702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7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dirty="0">
                <a:cs typeface="Arial" charset="0"/>
              </a:rPr>
              <a:t>Personal Injuries</a:t>
            </a:r>
            <a:endParaRPr lang="en-US" sz="2400" dirty="0"/>
          </a:p>
        </p:txBody>
      </p:sp>
      <p:sp>
        <p:nvSpPr>
          <p:cNvPr id="258051" name="Rectangle 3"/>
          <p:cNvSpPr>
            <a:spLocks noGrp="1" noChangeArrowheads="1"/>
          </p:cNvSpPr>
          <p:nvPr>
            <p:ph sz="half" idx="1"/>
          </p:nvPr>
        </p:nvSpPr>
        <p:spPr>
          <a:xfrm>
            <a:off x="457200" y="1600200"/>
            <a:ext cx="4038600" cy="4953000"/>
          </a:xfrm>
        </p:spPr>
        <p:txBody>
          <a:bodyPr/>
          <a:lstStyle/>
          <a:p>
            <a:pPr eaLnBrk="1" hangingPunct="1"/>
            <a:r>
              <a:rPr lang="en-US" dirty="0">
                <a:latin typeface="Arial" charset="0"/>
                <a:cs typeface="Arial" charset="0"/>
              </a:rPr>
              <a:t>Never enter areas under swim platforms as air in these areas could be fatal if breathed in.</a:t>
            </a:r>
          </a:p>
        </p:txBody>
      </p:sp>
      <p:pic>
        <p:nvPicPr>
          <p:cNvPr id="258052" name="Picture 5" descr="carbon_monoxide_houseboa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7850" y="1600200"/>
            <a:ext cx="3917950" cy="3657600"/>
          </a:xfrm>
          <a:prstGeom prst="rect">
            <a:avLst/>
          </a:prstGeom>
          <a:noFill/>
          <a:ln w="9525">
            <a:noFill/>
            <a:miter lim="800000"/>
            <a:headEnd/>
            <a:tailEnd/>
          </a:ln>
        </p:spPr>
      </p:pic>
      <p:pic>
        <p:nvPicPr>
          <p:cNvPr id="7" name="Picture 16" descr="uscga-very-large gray"/>
          <p:cNvPicPr>
            <a:picLocks noGrp="1" noChangeAspect="1" noChangeArrowheads="1"/>
          </p:cNvPicPr>
          <p:nvPr>
            <p:ph sz="quarter" idx="4294967295"/>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p:nvPr>
        </p:nvSpPr>
        <p:spPr>
          <a:xfrm>
            <a:off x="457200" y="152400"/>
            <a:ext cx="8229600" cy="914400"/>
          </a:xfrm>
        </p:spPr>
        <p:txBody>
          <a:bodyPr/>
          <a:lstStyle/>
          <a:p>
            <a:r>
              <a:rPr lang="en-US" dirty="0"/>
              <a:t>Objectives</a:t>
            </a:r>
          </a:p>
        </p:txBody>
      </p:sp>
      <p:sp>
        <p:nvSpPr>
          <p:cNvPr id="227331" name="Content Placeholder 4"/>
          <p:cNvSpPr>
            <a:spLocks noGrp="1"/>
          </p:cNvSpPr>
          <p:nvPr>
            <p:ph idx="1"/>
          </p:nvPr>
        </p:nvSpPr>
        <p:spPr>
          <a:xfrm>
            <a:off x="533400" y="1066800"/>
            <a:ext cx="8229600" cy="4525963"/>
          </a:xfrm>
        </p:spPr>
        <p:txBody>
          <a:bodyPr/>
          <a:lstStyle/>
          <a:p>
            <a:pPr>
              <a:defRPr/>
            </a:pPr>
            <a:r>
              <a:rPr lang="en-US" dirty="0">
                <a:latin typeface="Arial" charset="0"/>
                <a:cs typeface="Arial" charset="0"/>
              </a:rPr>
              <a:t>Find the personal flotation device (PFD) that is the proper size for the wearer and check a PFD’s condition.</a:t>
            </a:r>
          </a:p>
          <a:p>
            <a:pPr>
              <a:defRPr/>
            </a:pPr>
            <a:r>
              <a:rPr lang="en-US" dirty="0">
                <a:latin typeface="Arial" charset="0"/>
                <a:cs typeface="Arial" charset="0"/>
              </a:rPr>
              <a:t>Explain how to handle situations involving capsizing, swamping, or falling overboard.</a:t>
            </a:r>
          </a:p>
          <a:p>
            <a:pPr>
              <a:defRPr/>
            </a:pPr>
            <a:r>
              <a:rPr lang="en-US" dirty="0">
                <a:latin typeface="Arial" charset="0"/>
                <a:cs typeface="Arial" charset="0"/>
              </a:rPr>
              <a:t>Avoid collisions. </a:t>
            </a:r>
          </a:p>
          <a:p>
            <a:pPr>
              <a:defRPr/>
            </a:pPr>
            <a:r>
              <a:rPr lang="en-US" dirty="0">
                <a:latin typeface="Arial" charset="0"/>
                <a:cs typeface="Arial" charset="0"/>
              </a:rPr>
              <a:t>Respond properly to a fire emergency. </a:t>
            </a:r>
          </a:p>
          <a:p>
            <a:pPr marL="346075" indent="-346075" eaLnBrk="1" hangingPunct="1">
              <a:buFont typeface="Wingdings" pitchFamily="2" charset="2"/>
              <a:buChar char="u"/>
              <a:defRPr/>
            </a:pPr>
            <a:r>
              <a:rPr lang="en-US" dirty="0">
                <a:latin typeface="Arial" charset="0"/>
                <a:cs typeface="Arial" charset="0"/>
              </a:rPr>
              <a:t>Take the proper steps if a vessel runs aground.</a:t>
            </a:r>
          </a:p>
        </p:txBody>
      </p:sp>
      <p:sp>
        <p:nvSpPr>
          <p:cNvPr id="2" name="TextBox 1"/>
          <p:cNvSpPr txBox="1"/>
          <p:nvPr/>
        </p:nvSpPr>
        <p:spPr>
          <a:xfrm>
            <a:off x="762000" y="6506308"/>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dirty="0">
                <a:cs typeface="Arial" charset="0"/>
              </a:rPr>
              <a:t>Personal Injuries</a:t>
            </a:r>
            <a:endParaRPr lang="en-US" sz="2400" dirty="0"/>
          </a:p>
        </p:txBody>
      </p:sp>
      <p:sp>
        <p:nvSpPr>
          <p:cNvPr id="260099" name="Rectangle 3"/>
          <p:cNvSpPr>
            <a:spLocks noGrp="1" noChangeArrowheads="1"/>
          </p:cNvSpPr>
          <p:nvPr>
            <p:ph idx="1"/>
          </p:nvPr>
        </p:nvSpPr>
        <p:spPr/>
        <p:txBody>
          <a:bodyPr/>
          <a:lstStyle/>
          <a:p>
            <a:pPr eaLnBrk="1" hangingPunct="1">
              <a:spcBef>
                <a:spcPct val="100000"/>
              </a:spcBef>
            </a:pPr>
            <a:r>
              <a:rPr lang="en-US" dirty="0">
                <a:latin typeface="Arial" charset="0"/>
                <a:cs typeface="Arial" charset="0"/>
              </a:rPr>
              <a:t>Before each boating trip:</a:t>
            </a:r>
          </a:p>
          <a:p>
            <a:pPr lvl="1"/>
            <a:r>
              <a:rPr lang="en-US" dirty="0">
                <a:latin typeface="Arial" charset="0"/>
                <a:cs typeface="Arial" charset="0"/>
              </a:rPr>
              <a:t>Know the location of exhaust outlets.</a:t>
            </a:r>
          </a:p>
          <a:p>
            <a:pPr lvl="1"/>
            <a:r>
              <a:rPr lang="en-US" dirty="0">
                <a:latin typeface="Arial" charset="0"/>
                <a:cs typeface="Arial" charset="0"/>
              </a:rPr>
              <a:t>Educate passengers about CO poisoning.</a:t>
            </a:r>
          </a:p>
          <a:p>
            <a:pPr lvl="1"/>
            <a:r>
              <a:rPr lang="en-US" dirty="0">
                <a:latin typeface="Arial" charset="0"/>
                <a:cs typeface="Arial" charset="0"/>
              </a:rPr>
              <a:t>Check operation of exhaust outlets.</a:t>
            </a:r>
          </a:p>
          <a:p>
            <a:pPr lvl="1"/>
            <a:r>
              <a:rPr lang="en-US" dirty="0">
                <a:latin typeface="Arial" charset="0"/>
                <a:cs typeface="Arial" charset="0"/>
              </a:rPr>
              <a:t>Listen for any change in exhaust sound.</a:t>
            </a:r>
          </a:p>
          <a:p>
            <a:pPr lvl="1"/>
            <a:r>
              <a:rPr lang="en-US" dirty="0">
                <a:latin typeface="Arial" charset="0"/>
                <a:cs typeface="Arial" charset="0"/>
              </a:rPr>
              <a:t>Test each CO detector.</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3"/>
          <p:cNvSpPr>
            <a:spLocks noGrp="1"/>
          </p:cNvSpPr>
          <p:nvPr>
            <p:ph type="title"/>
          </p:nvPr>
        </p:nvSpPr>
        <p:spPr>
          <a:xfrm>
            <a:off x="381000" y="152400"/>
            <a:ext cx="8229600" cy="944562"/>
          </a:xfrm>
        </p:spPr>
        <p:txBody>
          <a:bodyPr/>
          <a:lstStyle/>
          <a:p>
            <a:r>
              <a:rPr lang="en-US" dirty="0">
                <a:cs typeface="Arial" charset="0"/>
              </a:rPr>
              <a:t>Personal Injuries</a:t>
            </a:r>
            <a:endParaRPr lang="en-US" dirty="0"/>
          </a:p>
        </p:txBody>
      </p:sp>
      <p:sp>
        <p:nvSpPr>
          <p:cNvPr id="273411" name="Content Placeholder 4"/>
          <p:cNvSpPr>
            <a:spLocks noGrp="1"/>
          </p:cNvSpPr>
          <p:nvPr>
            <p:ph idx="1"/>
          </p:nvPr>
        </p:nvSpPr>
        <p:spPr>
          <a:xfrm>
            <a:off x="381000" y="1143000"/>
            <a:ext cx="8229600" cy="4525963"/>
          </a:xfrm>
        </p:spPr>
        <p:txBody>
          <a:bodyPr/>
          <a:lstStyle/>
          <a:p>
            <a:r>
              <a:rPr lang="en-US" dirty="0">
                <a:latin typeface="Arial" charset="0"/>
                <a:cs typeface="Arial" charset="0"/>
              </a:rPr>
              <a:t>Monthly:</a:t>
            </a:r>
          </a:p>
          <a:p>
            <a:pPr lvl="1"/>
            <a:r>
              <a:rPr lang="en-US" dirty="0">
                <a:latin typeface="Arial" charset="0"/>
                <a:cs typeface="Arial" charset="0"/>
              </a:rPr>
              <a:t>Make sure exhaust clamps are secure.</a:t>
            </a:r>
          </a:p>
          <a:p>
            <a:pPr lvl="1"/>
            <a:r>
              <a:rPr lang="en-US" dirty="0">
                <a:latin typeface="Arial" charset="0"/>
                <a:cs typeface="Arial" charset="0"/>
              </a:rPr>
              <a:t>Look for leaks in the exhaust system.</a:t>
            </a:r>
          </a:p>
          <a:p>
            <a:pPr lvl="1"/>
            <a:r>
              <a:rPr lang="en-US" dirty="0">
                <a:latin typeface="Arial" charset="0"/>
                <a:cs typeface="Arial" charset="0"/>
              </a:rPr>
              <a:t>Inspect rubber hoses for damage. </a:t>
            </a:r>
          </a:p>
          <a:p>
            <a:r>
              <a:rPr lang="en-US" dirty="0">
                <a:latin typeface="Arial" charset="0"/>
                <a:cs typeface="Arial" charset="0"/>
              </a:rPr>
              <a:t>Annually:</a:t>
            </a:r>
          </a:p>
          <a:p>
            <a:pPr lvl="1"/>
            <a:r>
              <a:rPr lang="en-US" dirty="0">
                <a:latin typeface="Arial" charset="0"/>
                <a:cs typeface="Arial" charset="0"/>
              </a:rPr>
              <a:t>Have a qualified technician check the engine and exhaust system.</a:t>
            </a: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7"/>
          <p:cNvSpPr>
            <a:spLocks noGrp="1"/>
          </p:cNvSpPr>
          <p:nvPr>
            <p:ph type="title"/>
          </p:nvPr>
        </p:nvSpPr>
        <p:spPr>
          <a:xfrm>
            <a:off x="381000" y="13677"/>
            <a:ext cx="8229600" cy="1143000"/>
          </a:xfrm>
        </p:spPr>
        <p:txBody>
          <a:bodyPr/>
          <a:lstStyle/>
          <a:p>
            <a:r>
              <a:rPr lang="en-US" dirty="0">
                <a:cs typeface="Arial" charset="0"/>
              </a:rPr>
              <a:t>Personal Injuries</a:t>
            </a:r>
            <a:endParaRPr lang="en-US" dirty="0"/>
          </a:p>
        </p:txBody>
      </p:sp>
      <p:sp>
        <p:nvSpPr>
          <p:cNvPr id="262147" name="Text Placeholder 5"/>
          <p:cNvSpPr>
            <a:spLocks noGrp="1"/>
          </p:cNvSpPr>
          <p:nvPr>
            <p:ph type="body" idx="1"/>
          </p:nvPr>
        </p:nvSpPr>
        <p:spPr>
          <a:xfrm>
            <a:off x="457200" y="1066800"/>
            <a:ext cx="8229600" cy="639762"/>
          </a:xfrm>
        </p:spPr>
        <p:txBody>
          <a:bodyPr/>
          <a:lstStyle/>
          <a:p>
            <a:r>
              <a:rPr lang="en-US" dirty="0">
                <a:latin typeface="Arial" charset="0"/>
                <a:cs typeface="Arial" charset="0"/>
              </a:rPr>
              <a:t>Responding to Other Serious Injuries</a:t>
            </a:r>
          </a:p>
        </p:txBody>
      </p:sp>
      <p:sp>
        <p:nvSpPr>
          <p:cNvPr id="262148" name="Content Placeholder 6"/>
          <p:cNvSpPr>
            <a:spLocks noGrp="1"/>
          </p:cNvSpPr>
          <p:nvPr>
            <p:ph sz="half" idx="2"/>
          </p:nvPr>
        </p:nvSpPr>
        <p:spPr>
          <a:xfrm>
            <a:off x="533400" y="1676400"/>
            <a:ext cx="4953000" cy="3951288"/>
          </a:xfrm>
        </p:spPr>
        <p:txBody>
          <a:bodyPr/>
          <a:lstStyle/>
          <a:p>
            <a:pPr eaLnBrk="1" hangingPunct="1"/>
            <a:r>
              <a:rPr lang="en-US" dirty="0">
                <a:latin typeface="Arial" charset="0"/>
                <a:cs typeface="Arial" charset="0"/>
              </a:rPr>
              <a:t>Shock</a:t>
            </a:r>
          </a:p>
          <a:p>
            <a:pPr eaLnBrk="1" hangingPunct="1"/>
            <a:r>
              <a:rPr lang="en-US" dirty="0">
                <a:latin typeface="Arial" charset="0"/>
                <a:cs typeface="Arial" charset="0"/>
              </a:rPr>
              <a:t>Bleeding</a:t>
            </a:r>
          </a:p>
          <a:p>
            <a:pPr eaLnBrk="1" hangingPunct="1"/>
            <a:r>
              <a:rPr lang="en-US" dirty="0">
                <a:latin typeface="Arial" charset="0"/>
                <a:cs typeface="Arial" charset="0"/>
              </a:rPr>
              <a:t>Burns</a:t>
            </a:r>
          </a:p>
          <a:p>
            <a:pPr eaLnBrk="1" hangingPunct="1"/>
            <a:r>
              <a:rPr lang="en-US" dirty="0">
                <a:latin typeface="Arial" charset="0"/>
                <a:cs typeface="Arial" charset="0"/>
              </a:rPr>
              <a:t>Broken Bones</a:t>
            </a:r>
          </a:p>
          <a:p>
            <a:pPr eaLnBrk="1" hangingPunct="1"/>
            <a:r>
              <a:rPr lang="en-US" dirty="0">
                <a:latin typeface="Arial" charset="0"/>
                <a:cs typeface="Arial" charset="0"/>
              </a:rPr>
              <a:t>Head, Neck, or Spinal Injury</a:t>
            </a:r>
          </a:p>
          <a:p>
            <a:pPr eaLnBrk="1" hangingPunct="1"/>
            <a:endParaRPr lang="en-US" dirty="0">
              <a:latin typeface="Arial" charset="0"/>
              <a:cs typeface="Arial" charset="0"/>
            </a:endParaRPr>
          </a:p>
        </p:txBody>
      </p:sp>
      <p:pic>
        <p:nvPicPr>
          <p:cNvPr id="262149" name="Picture 7" descr="X:\Boating_Graphics\Export_PPT\Generic_drawings\first_aid_ki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1981200"/>
            <a:ext cx="2760663" cy="3163888"/>
          </a:xfrm>
          <a:prstGeom prst="rect">
            <a:avLst/>
          </a:prstGeom>
          <a:noFill/>
          <a:ln w="9525">
            <a:noFill/>
            <a:miter lim="800000"/>
            <a:headEnd/>
            <a:tailEnd/>
          </a:ln>
        </p:spPr>
      </p:pic>
      <p:pic>
        <p:nvPicPr>
          <p:cNvPr id="8"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2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214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21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itle 3"/>
          <p:cNvSpPr>
            <a:spLocks noGrp="1"/>
          </p:cNvSpPr>
          <p:nvPr>
            <p:ph type="title"/>
          </p:nvPr>
        </p:nvSpPr>
        <p:spPr>
          <a:xfrm>
            <a:off x="457200" y="152400"/>
            <a:ext cx="8229600" cy="1143000"/>
          </a:xfrm>
        </p:spPr>
        <p:txBody>
          <a:bodyPr/>
          <a:lstStyle/>
          <a:p>
            <a:r>
              <a:rPr lang="en-US" dirty="0">
                <a:cs typeface="Arial" charset="0"/>
              </a:rPr>
              <a:t>Weather Emergencies</a:t>
            </a:r>
            <a:endParaRPr lang="en-US" dirty="0"/>
          </a:p>
        </p:txBody>
      </p:sp>
      <p:sp>
        <p:nvSpPr>
          <p:cNvPr id="263171" name="Text Placeholder 4"/>
          <p:cNvSpPr>
            <a:spLocks noGrp="1"/>
          </p:cNvSpPr>
          <p:nvPr>
            <p:ph type="body" idx="1"/>
          </p:nvPr>
        </p:nvSpPr>
        <p:spPr>
          <a:xfrm>
            <a:off x="457200" y="1143000"/>
            <a:ext cx="8229600" cy="639762"/>
          </a:xfrm>
        </p:spPr>
        <p:txBody>
          <a:bodyPr/>
          <a:lstStyle/>
          <a:p>
            <a:r>
              <a:rPr lang="en-US" dirty="0">
                <a:latin typeface="Arial" charset="0"/>
                <a:cs typeface="Arial" charset="0"/>
              </a:rPr>
              <a:t>How to Avoid Severe Weather</a:t>
            </a:r>
          </a:p>
        </p:txBody>
      </p:sp>
      <p:sp>
        <p:nvSpPr>
          <p:cNvPr id="263172" name="Content Placeholder 5"/>
          <p:cNvSpPr>
            <a:spLocks noGrp="1"/>
          </p:cNvSpPr>
          <p:nvPr>
            <p:ph sz="half" idx="2"/>
          </p:nvPr>
        </p:nvSpPr>
        <p:spPr>
          <a:xfrm>
            <a:off x="533400" y="1828800"/>
            <a:ext cx="8229600" cy="3951288"/>
          </a:xfrm>
        </p:spPr>
        <p:txBody>
          <a:bodyPr/>
          <a:lstStyle/>
          <a:p>
            <a:pPr eaLnBrk="1" hangingPunct="1"/>
            <a:r>
              <a:rPr lang="en-US" dirty="0">
                <a:latin typeface="Arial" charset="0"/>
                <a:cs typeface="Arial" charset="0"/>
              </a:rPr>
              <a:t>Tune a radio to a station with weather updates. </a:t>
            </a:r>
          </a:p>
          <a:p>
            <a:pPr eaLnBrk="1" hangingPunct="1"/>
            <a:r>
              <a:rPr lang="en-US" dirty="0">
                <a:latin typeface="Arial" charset="0"/>
                <a:cs typeface="Arial" charset="0"/>
              </a:rPr>
              <a:t>Be alert to weather conditions.</a:t>
            </a:r>
          </a:p>
          <a:p>
            <a:pPr eaLnBrk="1" hangingPunct="1"/>
            <a:r>
              <a:rPr lang="en-US" dirty="0">
                <a:latin typeface="Arial" charset="0"/>
                <a:cs typeface="Arial" charset="0"/>
              </a:rPr>
              <a:t>Track changes in barometer readings.</a:t>
            </a:r>
          </a:p>
          <a:p>
            <a:pPr eaLnBrk="1" hangingPunct="1"/>
            <a:r>
              <a:rPr lang="en-US" dirty="0">
                <a:latin typeface="Arial" charset="0"/>
                <a:cs typeface="Arial" charset="0"/>
              </a:rPr>
              <a:t>Watch for wind shifts, lightning, and rough water.</a:t>
            </a:r>
          </a:p>
        </p:txBody>
      </p:sp>
      <p:sp>
        <p:nvSpPr>
          <p:cNvPr id="2" name="TextBox 1"/>
          <p:cNvSpPr txBox="1"/>
          <p:nvPr/>
        </p:nvSpPr>
        <p:spPr>
          <a:xfrm>
            <a:off x="1289538" y="6447692"/>
            <a:ext cx="184666" cy="369332"/>
          </a:xfrm>
          <a:prstGeom prst="rect">
            <a:avLst/>
          </a:prstGeom>
          <a:noFill/>
        </p:spPr>
        <p:txBody>
          <a:bodyPr wrap="none" rtlCol="0">
            <a:spAutoFit/>
          </a:bodyPr>
          <a:lstStyle/>
          <a:p>
            <a:endParaRPr lang="en-US" dirty="0"/>
          </a:p>
        </p:txBody>
      </p:sp>
      <p:sp>
        <p:nvSpPr>
          <p:cNvPr id="3" name="TextBox 2"/>
          <p:cNvSpPr txBox="1"/>
          <p:nvPr/>
        </p:nvSpPr>
        <p:spPr>
          <a:xfrm>
            <a:off x="1016000" y="6389077"/>
            <a:ext cx="184666" cy="369332"/>
          </a:xfrm>
          <a:prstGeom prst="rect">
            <a:avLst/>
          </a:prstGeom>
          <a:noFill/>
        </p:spPr>
        <p:txBody>
          <a:bodyPr wrap="none" rtlCol="0">
            <a:spAutoFit/>
          </a:bodyPr>
          <a:lstStyle/>
          <a:p>
            <a:endParaRPr lang="en-US" dirty="0"/>
          </a:p>
        </p:txBody>
      </p:sp>
      <p:pic>
        <p:nvPicPr>
          <p:cNvPr id="8"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itle 4"/>
          <p:cNvSpPr>
            <a:spLocks noGrp="1"/>
          </p:cNvSpPr>
          <p:nvPr>
            <p:ph type="title"/>
          </p:nvPr>
        </p:nvSpPr>
        <p:spPr/>
        <p:txBody>
          <a:bodyPr/>
          <a:lstStyle/>
          <a:p>
            <a:r>
              <a:rPr lang="en-US" dirty="0">
                <a:cs typeface="Arial" charset="0"/>
              </a:rPr>
              <a:t>Weather Emergencies</a:t>
            </a:r>
            <a:endParaRPr lang="en-US" dirty="0"/>
          </a:p>
        </p:txBody>
      </p:sp>
      <p:sp>
        <p:nvSpPr>
          <p:cNvPr id="264195" name="Content Placeholder 3"/>
          <p:cNvSpPr>
            <a:spLocks noGrp="1"/>
          </p:cNvSpPr>
          <p:nvPr>
            <p:ph idx="1"/>
          </p:nvPr>
        </p:nvSpPr>
        <p:spPr>
          <a:xfrm>
            <a:off x="381000" y="1371600"/>
            <a:ext cx="8229600" cy="4525963"/>
          </a:xfrm>
        </p:spPr>
        <p:txBody>
          <a:bodyPr/>
          <a:lstStyle/>
          <a:p>
            <a:r>
              <a:rPr lang="en-US" dirty="0">
                <a:latin typeface="Arial" charset="0"/>
                <a:cs typeface="Arial" charset="0"/>
              </a:rPr>
              <a:t>Be aware of weather to the west.</a:t>
            </a:r>
          </a:p>
          <a:p>
            <a:pPr eaLnBrk="1" hangingPunct="1"/>
            <a:r>
              <a:rPr lang="en-US" dirty="0">
                <a:latin typeface="Arial" charset="0"/>
                <a:cs typeface="Times New Roman" pitchFamily="18" charset="0"/>
              </a:rPr>
              <a:t>Watch for fog.</a:t>
            </a:r>
          </a:p>
          <a:p>
            <a:pPr eaLnBrk="1" hangingPunct="1"/>
            <a:r>
              <a:rPr lang="en-US" dirty="0">
                <a:latin typeface="Arial" charset="0"/>
                <a:cs typeface="Times New Roman" pitchFamily="18" charset="0"/>
              </a:rPr>
              <a:t>Head toward nearest safe shore.</a:t>
            </a:r>
          </a:p>
          <a:p>
            <a:pPr eaLnBrk="1" hangingPunct="1"/>
            <a:endParaRPr lang="en-US" dirty="0">
              <a:latin typeface="Arial" charset="0"/>
              <a:cs typeface="Times New Roman" pitchFamily="18" charset="0"/>
            </a:endParaRPr>
          </a:p>
        </p:txBody>
      </p:sp>
      <p:sp>
        <p:nvSpPr>
          <p:cNvPr id="2" name="TextBox 1"/>
          <p:cNvSpPr txBox="1"/>
          <p:nvPr/>
        </p:nvSpPr>
        <p:spPr>
          <a:xfrm>
            <a:off x="742462" y="6369538"/>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Title 6"/>
          <p:cNvSpPr>
            <a:spLocks noGrp="1"/>
          </p:cNvSpPr>
          <p:nvPr>
            <p:ph type="title"/>
          </p:nvPr>
        </p:nvSpPr>
        <p:spPr>
          <a:xfrm>
            <a:off x="533400" y="152400"/>
            <a:ext cx="8229600" cy="990600"/>
          </a:xfrm>
        </p:spPr>
        <p:txBody>
          <a:bodyPr/>
          <a:lstStyle/>
          <a:p>
            <a:r>
              <a:rPr lang="en-US" dirty="0">
                <a:cs typeface="Arial" charset="0"/>
              </a:rPr>
              <a:t>Weather Emergencies</a:t>
            </a:r>
            <a:endParaRPr lang="en-US" dirty="0"/>
          </a:p>
        </p:txBody>
      </p:sp>
      <p:sp>
        <p:nvSpPr>
          <p:cNvPr id="265219" name="Text Placeholder 4"/>
          <p:cNvSpPr>
            <a:spLocks noGrp="1"/>
          </p:cNvSpPr>
          <p:nvPr>
            <p:ph type="body" idx="1"/>
          </p:nvPr>
        </p:nvSpPr>
        <p:spPr>
          <a:xfrm>
            <a:off x="533400" y="1066800"/>
            <a:ext cx="8229600" cy="639763"/>
          </a:xfrm>
        </p:spPr>
        <p:txBody>
          <a:bodyPr/>
          <a:lstStyle/>
          <a:p>
            <a:r>
              <a:rPr lang="en-US" dirty="0">
                <a:latin typeface="Arial" charset="0"/>
                <a:cs typeface="Arial" charset="0"/>
              </a:rPr>
              <a:t>What to Do if Out in Severe Weather</a:t>
            </a:r>
          </a:p>
        </p:txBody>
      </p:sp>
      <p:sp>
        <p:nvSpPr>
          <p:cNvPr id="265220" name="Content Placeholder 5"/>
          <p:cNvSpPr>
            <a:spLocks noGrp="1"/>
          </p:cNvSpPr>
          <p:nvPr>
            <p:ph sz="half" idx="2"/>
          </p:nvPr>
        </p:nvSpPr>
        <p:spPr>
          <a:xfrm>
            <a:off x="252046" y="1676400"/>
            <a:ext cx="8915400" cy="3951288"/>
          </a:xfrm>
        </p:spPr>
        <p:txBody>
          <a:bodyPr/>
          <a:lstStyle/>
          <a:p>
            <a:pPr eaLnBrk="1" hangingPunct="1">
              <a:spcBef>
                <a:spcPts val="1800"/>
              </a:spcBef>
            </a:pPr>
            <a:r>
              <a:rPr lang="en-US" dirty="0">
                <a:latin typeface="Arial" charset="0"/>
                <a:cs typeface="Arial" charset="0"/>
              </a:rPr>
              <a:t>Prepare the boat.</a:t>
            </a:r>
          </a:p>
          <a:p>
            <a:pPr lvl="1" eaLnBrk="1" hangingPunct="1">
              <a:spcBef>
                <a:spcPts val="1800"/>
              </a:spcBef>
            </a:pPr>
            <a:r>
              <a:rPr lang="en-US" dirty="0">
                <a:latin typeface="Arial" charset="0"/>
                <a:cs typeface="Arial" charset="0"/>
              </a:rPr>
              <a:t>Slow down.</a:t>
            </a:r>
            <a:endParaRPr lang="en-US" dirty="0">
              <a:latin typeface="Arial" charset="0"/>
              <a:cs typeface="Times New Roman" pitchFamily="18" charset="0"/>
            </a:endParaRPr>
          </a:p>
          <a:p>
            <a:pPr lvl="1" eaLnBrk="1" hangingPunct="1">
              <a:spcBef>
                <a:spcPts val="1800"/>
              </a:spcBef>
            </a:pPr>
            <a:r>
              <a:rPr lang="en-US" dirty="0">
                <a:latin typeface="Arial" charset="0"/>
                <a:cs typeface="Arial" charset="0"/>
              </a:rPr>
              <a:t>Close hatches, windows, and doors.</a:t>
            </a:r>
          </a:p>
          <a:p>
            <a:pPr lvl="1" eaLnBrk="1" hangingPunct="1">
              <a:spcBef>
                <a:spcPts val="1800"/>
              </a:spcBef>
            </a:pPr>
            <a:r>
              <a:rPr lang="en-US" dirty="0">
                <a:latin typeface="Arial" charset="0"/>
                <a:cs typeface="Arial" charset="0"/>
              </a:rPr>
              <a:t>Stow unnecessary gear.</a:t>
            </a:r>
          </a:p>
          <a:p>
            <a:pPr lvl="1" eaLnBrk="1" hangingPunct="1">
              <a:spcBef>
                <a:spcPts val="1800"/>
              </a:spcBef>
            </a:pPr>
            <a:r>
              <a:rPr lang="en-US" dirty="0">
                <a:latin typeface="Arial" charset="0"/>
                <a:cs typeface="Arial" charset="0"/>
              </a:rPr>
              <a:t>Turn on all navigation lights. </a:t>
            </a:r>
          </a:p>
          <a:p>
            <a:pPr lvl="1" eaLnBrk="1" hangingPunct="1">
              <a:spcBef>
                <a:spcPts val="1800"/>
              </a:spcBef>
            </a:pPr>
            <a:r>
              <a:rPr lang="en-US" dirty="0">
                <a:latin typeface="Arial" charset="0"/>
                <a:cs typeface="Arial" charset="0"/>
              </a:rPr>
              <a:t>Keep bilges free of water.</a:t>
            </a:r>
          </a:p>
          <a:p>
            <a:pPr lvl="1" eaLnBrk="1" hangingPunct="1">
              <a:spcBef>
                <a:spcPts val="1800"/>
              </a:spcBef>
            </a:pPr>
            <a:r>
              <a:rPr lang="en-US" dirty="0">
                <a:latin typeface="Arial" charset="0"/>
                <a:cs typeface="Arial" charset="0"/>
              </a:rPr>
              <a:t>Disconnect electrical equipment if there is lightning.</a:t>
            </a:r>
          </a:p>
          <a:p>
            <a:pPr lvl="1" eaLnBrk="1" hangingPunct="1">
              <a:spcBef>
                <a:spcPts val="1800"/>
              </a:spcBef>
            </a:pPr>
            <a:endParaRPr lang="en-US" dirty="0">
              <a:latin typeface="Arial" charset="0"/>
              <a:cs typeface="Times New Roman" pitchFamily="18" charset="0"/>
            </a:endParaRPr>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5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52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52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itle 3"/>
          <p:cNvSpPr>
            <a:spLocks noGrp="1"/>
          </p:cNvSpPr>
          <p:nvPr>
            <p:ph type="title"/>
          </p:nvPr>
        </p:nvSpPr>
        <p:spPr>
          <a:xfrm>
            <a:off x="381000" y="152400"/>
            <a:ext cx="8229600" cy="914400"/>
          </a:xfrm>
        </p:spPr>
        <p:txBody>
          <a:bodyPr/>
          <a:lstStyle/>
          <a:p>
            <a:r>
              <a:rPr lang="en-US" dirty="0">
                <a:cs typeface="Arial" charset="0"/>
              </a:rPr>
              <a:t>Weather Emergencies</a:t>
            </a:r>
            <a:endParaRPr lang="en-US" dirty="0"/>
          </a:p>
        </p:txBody>
      </p:sp>
      <p:sp>
        <p:nvSpPr>
          <p:cNvPr id="266243" name="Content Placeholder 4"/>
          <p:cNvSpPr>
            <a:spLocks noGrp="1"/>
          </p:cNvSpPr>
          <p:nvPr>
            <p:ph idx="1"/>
          </p:nvPr>
        </p:nvSpPr>
        <p:spPr>
          <a:xfrm>
            <a:off x="228600" y="990600"/>
            <a:ext cx="8382000" cy="4525963"/>
          </a:xfrm>
        </p:spPr>
        <p:txBody>
          <a:bodyPr/>
          <a:lstStyle/>
          <a:p>
            <a:r>
              <a:rPr lang="en-US" dirty="0">
                <a:latin typeface="Arial" charset="0"/>
                <a:cs typeface="Times New Roman" pitchFamily="18" charset="0"/>
              </a:rPr>
              <a:t>Prepare your passengers for severe weather.</a:t>
            </a:r>
          </a:p>
          <a:p>
            <a:pPr lvl="1" eaLnBrk="1" hangingPunct="1">
              <a:spcBef>
                <a:spcPts val="1800"/>
              </a:spcBef>
            </a:pPr>
            <a:r>
              <a:rPr lang="en-US" dirty="0">
                <a:latin typeface="Arial" charset="0"/>
                <a:cs typeface="Arial" charset="0"/>
              </a:rPr>
              <a:t>Make sure everyone is wearing a PFD.</a:t>
            </a:r>
            <a:endParaRPr lang="en-US" dirty="0">
              <a:latin typeface="Arial" charset="0"/>
              <a:cs typeface="Times New Roman" pitchFamily="18" charset="0"/>
            </a:endParaRPr>
          </a:p>
          <a:p>
            <a:pPr lvl="1" eaLnBrk="1" hangingPunct="1">
              <a:spcBef>
                <a:spcPts val="1800"/>
              </a:spcBef>
            </a:pPr>
            <a:r>
              <a:rPr lang="en-US" dirty="0">
                <a:latin typeface="Arial" charset="0"/>
                <a:cs typeface="Arial" charset="0"/>
              </a:rPr>
              <a:t>Have passengers sit on floor close to centerline.</a:t>
            </a:r>
          </a:p>
          <a:p>
            <a:r>
              <a:rPr lang="en-US" dirty="0">
                <a:latin typeface="Arial" charset="0"/>
                <a:cs typeface="Arial" charset="0"/>
              </a:rPr>
              <a:t>Decide whether to go to shore or ride out the storm.</a:t>
            </a:r>
          </a:p>
          <a:p>
            <a:pPr lvl="1" eaLnBrk="1" hangingPunct="1"/>
            <a:r>
              <a:rPr lang="en-US" dirty="0">
                <a:latin typeface="Arial" charset="0"/>
                <a:cs typeface="Arial" charset="0"/>
              </a:rPr>
              <a:t>Head for nearest safe shoreline.</a:t>
            </a:r>
            <a:endParaRPr lang="en-US" dirty="0">
              <a:latin typeface="Arial" charset="0"/>
              <a:cs typeface="Times New Roman" pitchFamily="18" charset="0"/>
            </a:endParaRPr>
          </a:p>
          <a:p>
            <a:pPr lvl="1" eaLnBrk="1" hangingPunct="1"/>
            <a:r>
              <a:rPr lang="en-US" dirty="0">
                <a:latin typeface="Arial" charset="0"/>
                <a:cs typeface="Times New Roman" pitchFamily="18" charset="0"/>
              </a:rPr>
              <a:t>Steer bow of boat into waves</a:t>
            </a:r>
            <a:r>
              <a:rPr lang="en-US" dirty="0">
                <a:latin typeface="Arial" charset="0"/>
                <a:cs typeface="Arial" charset="0"/>
              </a:rPr>
              <a:t>.</a:t>
            </a:r>
          </a:p>
          <a:p>
            <a:pPr lvl="1" eaLnBrk="1" hangingPunct="1"/>
            <a:r>
              <a:rPr lang="en-US" dirty="0">
                <a:latin typeface="Arial" charset="0"/>
                <a:cs typeface="Arial" charset="0"/>
              </a:rPr>
              <a:t>Keep sharp lookout for other vessels or hazards.</a:t>
            </a:r>
          </a:p>
          <a:p>
            <a:pPr lvl="1" eaLnBrk="1" hangingPunct="1"/>
            <a:r>
              <a:rPr lang="en-US" dirty="0">
                <a:latin typeface="Arial" charset="0"/>
                <a:cs typeface="Arial" charset="0"/>
              </a:rPr>
              <a:t>If engine stops, drop an anchor.</a:t>
            </a:r>
          </a:p>
          <a:p>
            <a:pPr lvl="1" eaLnBrk="1" hangingPunct="1">
              <a:spcBef>
                <a:spcPts val="1800"/>
              </a:spcBef>
              <a:buFont typeface="Arial" charset="0"/>
              <a:buNone/>
            </a:pPr>
            <a:endParaRPr lang="en-US" dirty="0">
              <a:latin typeface="Arial" charset="0"/>
              <a:cs typeface="Arial" charset="0"/>
            </a:endParaRP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6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7" name="Picture 4" descr="Radio_04"/>
          <p:cNvPicPr>
            <a:picLocks noChangeAspect="1" noChangeArrowheads="1"/>
          </p:cNvPicPr>
          <p:nvPr/>
        </p:nvPicPr>
        <p:blipFill>
          <a:blip r:embed="rId3"/>
          <a:srcRect/>
          <a:stretch>
            <a:fillRect/>
          </a:stretch>
        </p:blipFill>
        <p:spPr bwMode="auto">
          <a:xfrm>
            <a:off x="4724400" y="1066800"/>
            <a:ext cx="4176713" cy="2819400"/>
          </a:xfrm>
          <a:prstGeom prst="rect">
            <a:avLst/>
          </a:prstGeom>
          <a:noFill/>
          <a:ln w="9525">
            <a:noFill/>
            <a:miter lim="800000"/>
            <a:headEnd/>
            <a:tailEnd/>
          </a:ln>
        </p:spPr>
      </p:pic>
      <p:sp>
        <p:nvSpPr>
          <p:cNvPr id="267268" name="Content Placeholder 8"/>
          <p:cNvSpPr>
            <a:spLocks noGrp="1"/>
          </p:cNvSpPr>
          <p:nvPr>
            <p:ph idx="1"/>
          </p:nvPr>
        </p:nvSpPr>
        <p:spPr>
          <a:xfrm>
            <a:off x="1954" y="1447800"/>
            <a:ext cx="8229600" cy="4525963"/>
          </a:xfrm>
        </p:spPr>
        <p:txBody>
          <a:bodyPr/>
          <a:lstStyle/>
          <a:p>
            <a:pPr marL="346075" indent="-346075" eaLnBrk="1" hangingPunct="1">
              <a:spcBef>
                <a:spcPts val="1800"/>
              </a:spcBef>
              <a:tabLst>
                <a:tab pos="0" algn="l"/>
              </a:tabLst>
            </a:pPr>
            <a:r>
              <a:rPr lang="en-US" dirty="0">
                <a:latin typeface="Arial" charset="0"/>
                <a:cs typeface="Arial" charset="0"/>
              </a:rPr>
              <a:t>Useful items:</a:t>
            </a:r>
          </a:p>
          <a:p>
            <a:pPr marL="746125" lvl="1" indent="-346075" eaLnBrk="1" hangingPunct="1">
              <a:spcBef>
                <a:spcPts val="1800"/>
              </a:spcBef>
              <a:tabLst>
                <a:tab pos="0" algn="l"/>
              </a:tabLst>
            </a:pPr>
            <a:r>
              <a:rPr lang="en-US" dirty="0">
                <a:latin typeface="Arial" charset="0"/>
                <a:cs typeface="Arial" charset="0"/>
              </a:rPr>
              <a:t>Visual distress signals</a:t>
            </a:r>
          </a:p>
          <a:p>
            <a:pPr marL="746125" lvl="1" indent="-346075" eaLnBrk="1" hangingPunct="1">
              <a:spcBef>
                <a:spcPts val="1800"/>
              </a:spcBef>
              <a:tabLst>
                <a:tab pos="0" algn="l"/>
              </a:tabLst>
            </a:pPr>
            <a:r>
              <a:rPr lang="en-US" dirty="0">
                <a:latin typeface="Arial" charset="0"/>
                <a:cs typeface="Arial" charset="0"/>
              </a:rPr>
              <a:t>VHF marine radio Ch. 16</a:t>
            </a:r>
          </a:p>
          <a:p>
            <a:pPr marL="746125" lvl="1" indent="-346075" eaLnBrk="1" hangingPunct="1">
              <a:spcBef>
                <a:spcPts val="1800"/>
              </a:spcBef>
              <a:tabLst>
                <a:tab pos="0" algn="l"/>
              </a:tabLst>
            </a:pPr>
            <a:r>
              <a:rPr lang="en-US" dirty="0">
                <a:latin typeface="Arial" charset="0"/>
                <a:cs typeface="Arial" charset="0"/>
              </a:rPr>
              <a:t>Mobile phone</a:t>
            </a:r>
          </a:p>
          <a:p>
            <a:pPr marL="746125" lvl="1" indent="-346075" eaLnBrk="1" hangingPunct="1">
              <a:spcBef>
                <a:spcPts val="1800"/>
              </a:spcBef>
              <a:tabLst>
                <a:tab pos="0" algn="l"/>
              </a:tabLst>
            </a:pPr>
            <a:r>
              <a:rPr lang="en-US" dirty="0">
                <a:latin typeface="Arial" charset="0"/>
                <a:cs typeface="Arial" charset="0"/>
              </a:rPr>
              <a:t>Emergency  Position-Indicating  Radio Beacon (EPIRB) </a:t>
            </a:r>
          </a:p>
          <a:p>
            <a:pPr marL="746125" lvl="1" indent="-346075" eaLnBrk="1" hangingPunct="1">
              <a:spcBef>
                <a:spcPts val="1800"/>
              </a:spcBef>
              <a:tabLst>
                <a:tab pos="0" algn="l"/>
              </a:tabLst>
            </a:pPr>
            <a:r>
              <a:rPr lang="en-US" dirty="0">
                <a:latin typeface="Arial" charset="0"/>
                <a:cs typeface="Arial" charset="0"/>
              </a:rPr>
              <a:t>Personal Locator Beacon (PLB)</a:t>
            </a:r>
          </a:p>
        </p:txBody>
      </p:sp>
      <p:sp>
        <p:nvSpPr>
          <p:cNvPr id="2" name="Title 6"/>
          <p:cNvSpPr>
            <a:spLocks noGrp="1"/>
          </p:cNvSpPr>
          <p:nvPr>
            <p:ph type="title"/>
          </p:nvPr>
        </p:nvSpPr>
        <p:spPr>
          <a:xfrm>
            <a:off x="457200" y="152400"/>
            <a:ext cx="8229600" cy="838200"/>
          </a:xfrm>
        </p:spPr>
        <p:txBody>
          <a:bodyPr/>
          <a:lstStyle/>
          <a:p>
            <a:r>
              <a:rPr lang="en-US" dirty="0"/>
              <a:t>Summoning Help</a:t>
            </a:r>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26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26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726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726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72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984885"/>
          </a:xfrm>
          <a:prstGeom prst="rect">
            <a:avLst/>
          </a:prstGeom>
          <a:noFill/>
        </p:spPr>
        <p:txBody>
          <a:bodyPr wrap="square" rtlCol="0">
            <a:spAutoFit/>
          </a:bodyPr>
          <a:lstStyle/>
          <a:p>
            <a:pPr algn="ctr"/>
            <a:r>
              <a:rPr lang="en-US" sz="4000" b="1" dirty="0">
                <a:solidFill>
                  <a:srgbClr val="FF0000"/>
                </a:solidFill>
                <a:latin typeface="Arial Black" charset="0"/>
              </a:rPr>
              <a:t>Chapter 5 Review</a:t>
            </a:r>
            <a:endParaRPr lang="en-US" sz="4000" b="1" dirty="0">
              <a:solidFill>
                <a:srgbClr val="FF0000"/>
              </a:solidFill>
            </a:endParaRPr>
          </a:p>
          <a:p>
            <a:endParaRPr lang="en-US" dirty="0"/>
          </a:p>
        </p:txBody>
      </p:sp>
      <p:pic>
        <p:nvPicPr>
          <p:cNvPr id="4" name="Content Placeholder 5" descr="reviewtime.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62000" y="1371600"/>
            <a:ext cx="7541779" cy="4343400"/>
          </a:xfrm>
        </p:spPr>
      </p:pic>
      <p:pic>
        <p:nvPicPr>
          <p:cNvPr id="5" name="Picture 16" descr="uscga-very-large gray"/>
          <p:cNvPicPr>
            <a:picLocks noGrp="1" noChangeAspect="1" noChangeArrowheads="1"/>
          </p:cNvPicPr>
          <p:nvPr>
            <p:ph sz="quarter"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5385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Which of these provides warning that dangerous weather is approaching?</a:t>
            </a:r>
          </a:p>
          <a:p>
            <a:pPr lvl="1"/>
            <a:endParaRPr lang="en-US" sz="2400" b="1" dirty="0">
              <a:solidFill>
                <a:srgbClr val="0000FF"/>
              </a:solidFill>
            </a:endParaRPr>
          </a:p>
          <a:p>
            <a:pPr marL="914400" lvl="1" indent="-457200">
              <a:buAutoNum type="alphaLcPeriod"/>
            </a:pPr>
            <a:r>
              <a:rPr lang="en-US" sz="2000" b="1" dirty="0">
                <a:solidFill>
                  <a:srgbClr val="0000FF"/>
                </a:solidFill>
              </a:rPr>
              <a:t>Clear, sunny skies and no wind.</a:t>
            </a:r>
          </a:p>
          <a:p>
            <a:pPr lvl="1"/>
            <a:endParaRPr lang="en-US" sz="2000" b="1" dirty="0">
              <a:solidFill>
                <a:srgbClr val="0000FF"/>
              </a:solidFill>
            </a:endParaRPr>
          </a:p>
          <a:p>
            <a:pPr marL="914400" lvl="1" indent="-457200">
              <a:buAutoNum type="alphaLcPeriod" startAt="2"/>
            </a:pPr>
            <a:r>
              <a:rPr lang="en-US" sz="2000" b="1" dirty="0">
                <a:solidFill>
                  <a:srgbClr val="0000FF"/>
                </a:solidFill>
              </a:rPr>
              <a:t>Drop in wind speed and calmer water.</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White clouds and gentle waves.</a:t>
            </a:r>
          </a:p>
          <a:p>
            <a:pPr lvl="1">
              <a:lnSpc>
                <a:spcPct val="130000"/>
              </a:lnSpc>
            </a:pPr>
            <a:endParaRPr lang="en-US" sz="2000" b="1" dirty="0">
              <a:solidFill>
                <a:srgbClr val="0000FF"/>
              </a:solidFill>
            </a:endParaRPr>
          </a:p>
          <a:p>
            <a:pPr lvl="1"/>
            <a:r>
              <a:rPr lang="en-US" sz="2000" b="1" dirty="0">
                <a:solidFill>
                  <a:srgbClr val="0000FF"/>
                </a:solidFill>
              </a:rPr>
              <a:t>d.	Dark clouds and shifting winds</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40386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15051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itle 1"/>
          <p:cNvSpPr>
            <a:spLocks noGrp="1"/>
          </p:cNvSpPr>
          <p:nvPr>
            <p:ph type="title"/>
          </p:nvPr>
        </p:nvSpPr>
        <p:spPr>
          <a:xfrm>
            <a:off x="457200" y="274638"/>
            <a:ext cx="8229600" cy="944562"/>
          </a:xfrm>
        </p:spPr>
        <p:txBody>
          <a:bodyPr/>
          <a:lstStyle/>
          <a:p>
            <a:r>
              <a:rPr lang="en-US" dirty="0"/>
              <a:t>Objectives</a:t>
            </a:r>
          </a:p>
        </p:txBody>
      </p:sp>
      <p:sp>
        <p:nvSpPr>
          <p:cNvPr id="224259" name="Content Placeholder 2"/>
          <p:cNvSpPr>
            <a:spLocks noGrp="1"/>
          </p:cNvSpPr>
          <p:nvPr>
            <p:ph idx="1"/>
          </p:nvPr>
        </p:nvSpPr>
        <p:spPr>
          <a:xfrm>
            <a:off x="533400" y="1219200"/>
            <a:ext cx="8229600" cy="4525963"/>
          </a:xfrm>
        </p:spPr>
        <p:txBody>
          <a:bodyPr/>
          <a:lstStyle/>
          <a:p>
            <a:pPr marL="346075" indent="-346075" eaLnBrk="1" hangingPunct="1">
              <a:buFont typeface="Wingdings" pitchFamily="2" charset="2"/>
              <a:buChar char="u"/>
            </a:pPr>
            <a:r>
              <a:rPr lang="en-US" dirty="0">
                <a:latin typeface="Arial" charset="0"/>
                <a:cs typeface="Arial" charset="0"/>
              </a:rPr>
              <a:t>Explain the danger and stages of cold water immersion and what to do to survive.</a:t>
            </a:r>
          </a:p>
          <a:p>
            <a:pPr marL="346075" indent="-346075" eaLnBrk="1" hangingPunct="1">
              <a:buFont typeface="Wingdings" pitchFamily="2" charset="2"/>
              <a:buChar char="u"/>
            </a:pPr>
            <a:r>
              <a:rPr lang="en-US" dirty="0">
                <a:latin typeface="Arial" charset="0"/>
                <a:cs typeface="Arial" charset="0"/>
              </a:rPr>
              <a:t>Recognize the symptoms of carbon monoxide poisoning and explain how to prevent it.</a:t>
            </a:r>
          </a:p>
          <a:p>
            <a:pPr marL="346075" indent="-346075" eaLnBrk="1" hangingPunct="1">
              <a:buFont typeface="Wingdings" pitchFamily="2" charset="2"/>
              <a:buChar char="u"/>
            </a:pPr>
            <a:r>
              <a:rPr lang="en-US" dirty="0">
                <a:latin typeface="Arial" charset="0"/>
                <a:cs typeface="Arial" charset="0"/>
              </a:rPr>
              <a:t>Obtain weather forecasts, recognize weather warnings, and explain what to do if caught in severe weather.</a:t>
            </a:r>
          </a:p>
          <a:p>
            <a:pPr marL="346075" indent="-346075" eaLnBrk="1" hangingPunct="1">
              <a:buFont typeface="Wingdings" pitchFamily="2" charset="2"/>
              <a:buChar char="u"/>
            </a:pPr>
            <a:r>
              <a:rPr lang="en-US" dirty="0">
                <a:latin typeface="Arial" charset="0"/>
                <a:cs typeface="Arial" charset="0"/>
              </a:rPr>
              <a:t>Summon help quickly if a serious boating emergency occurs.</a:t>
            </a:r>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447098"/>
          </a:xfrm>
          <a:prstGeom prst="rect">
            <a:avLst/>
          </a:prstGeom>
        </p:spPr>
        <p:txBody>
          <a:bodyPr wrap="square">
            <a:spAutoFit/>
          </a:bodyPr>
          <a:lstStyle/>
          <a:p>
            <a:r>
              <a:rPr lang="en-US" sz="2000" b="1" dirty="0">
                <a:solidFill>
                  <a:srgbClr val="0000FF"/>
                </a:solidFill>
              </a:rPr>
              <a:t>What should you do to reduce the risk of falling overboard?</a:t>
            </a:r>
          </a:p>
          <a:p>
            <a:pPr lvl="1"/>
            <a:endParaRPr lang="en-US" sz="2400" b="1" dirty="0">
              <a:solidFill>
                <a:srgbClr val="0000FF"/>
              </a:solidFill>
            </a:endParaRPr>
          </a:p>
          <a:p>
            <a:pPr marL="914400" lvl="1" indent="-457200">
              <a:buAutoNum type="alphaLcPeriod"/>
            </a:pPr>
            <a:r>
              <a:rPr lang="en-US" sz="2000" b="1" dirty="0">
                <a:solidFill>
                  <a:srgbClr val="0000FF"/>
                </a:solidFill>
              </a:rPr>
              <a:t>Stand up when changing seats.</a:t>
            </a:r>
          </a:p>
          <a:p>
            <a:pPr lvl="1"/>
            <a:endParaRPr lang="en-US" sz="2000" b="1" dirty="0">
              <a:solidFill>
                <a:srgbClr val="0000FF"/>
              </a:solidFill>
            </a:endParaRPr>
          </a:p>
          <a:p>
            <a:pPr marL="914400" lvl="1" indent="-457200">
              <a:buAutoNum type="alphaLcPeriod" startAt="2"/>
            </a:pPr>
            <a:r>
              <a:rPr lang="en-US" sz="2000" b="1" dirty="0">
                <a:solidFill>
                  <a:srgbClr val="0000FF"/>
                </a:solidFill>
              </a:rPr>
              <a:t>Move around while underway.</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Keep centered in the boat.</a:t>
            </a:r>
          </a:p>
          <a:p>
            <a:pPr lvl="1">
              <a:lnSpc>
                <a:spcPct val="130000"/>
              </a:lnSpc>
            </a:pPr>
            <a:endParaRPr lang="en-US" sz="2000" b="1" dirty="0">
              <a:solidFill>
                <a:srgbClr val="0000FF"/>
              </a:solidFill>
            </a:endParaRPr>
          </a:p>
          <a:p>
            <a:pPr lvl="1"/>
            <a:r>
              <a:rPr lang="en-US" sz="2000" b="1" dirty="0">
                <a:solidFill>
                  <a:srgbClr val="0000FF"/>
                </a:solidFill>
              </a:rPr>
              <a:t>d.	Keep two points points of contact if you move</a:t>
            </a:r>
            <a:r>
              <a:rPr lang="en-US" sz="2400" b="1" dirty="0">
                <a:solidFill>
                  <a:srgbClr val="0000FF"/>
                </a:solidFill>
              </a:rPr>
              <a:t>.</a:t>
            </a:r>
          </a:p>
          <a:p>
            <a:endParaRPr lang="en-US" dirty="0"/>
          </a:p>
        </p:txBody>
      </p:sp>
      <p:sp>
        <p:nvSpPr>
          <p:cNvPr id="6" name="Rectangle 9"/>
          <p:cNvSpPr>
            <a:spLocks noChangeArrowheads="1"/>
          </p:cNvSpPr>
          <p:nvPr/>
        </p:nvSpPr>
        <p:spPr bwMode="auto">
          <a:xfrm>
            <a:off x="685800" y="28956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28111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What should a motorboat operator do when someone is</a:t>
            </a:r>
          </a:p>
          <a:p>
            <a:r>
              <a:rPr lang="en-US" sz="2000" b="1" dirty="0">
                <a:solidFill>
                  <a:srgbClr val="0000FF"/>
                </a:solidFill>
              </a:rPr>
              <a:t>being pulled into the boat from the water?</a:t>
            </a:r>
          </a:p>
          <a:p>
            <a:pPr lvl="1"/>
            <a:endParaRPr lang="en-US" sz="2400" b="1" dirty="0">
              <a:solidFill>
                <a:srgbClr val="0000FF"/>
              </a:solidFill>
            </a:endParaRPr>
          </a:p>
          <a:p>
            <a:pPr marL="914400" lvl="1" indent="-457200">
              <a:buAutoNum type="alphaLcPeriod"/>
            </a:pPr>
            <a:r>
              <a:rPr lang="en-US" sz="2000" b="1" dirty="0">
                <a:solidFill>
                  <a:srgbClr val="0000FF"/>
                </a:solidFill>
              </a:rPr>
              <a:t>Put the engine in forward gear at the slowest speed.</a:t>
            </a:r>
          </a:p>
          <a:p>
            <a:pPr lvl="1"/>
            <a:endParaRPr lang="en-US" sz="2000" b="1" dirty="0">
              <a:solidFill>
                <a:srgbClr val="0000FF"/>
              </a:solidFill>
            </a:endParaRPr>
          </a:p>
          <a:p>
            <a:pPr marL="914400" lvl="1" indent="-457200">
              <a:buAutoNum type="alphaLcPeriod" startAt="2"/>
            </a:pPr>
            <a:r>
              <a:rPr lang="en-US" sz="2000" b="1" dirty="0">
                <a:solidFill>
                  <a:srgbClr val="0000FF"/>
                </a:solidFill>
              </a:rPr>
              <a:t>Put the engine in reverse gear at the slowest speed.</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Keep the engine idling in neutral.</a:t>
            </a:r>
          </a:p>
          <a:p>
            <a:pPr lvl="1">
              <a:lnSpc>
                <a:spcPct val="130000"/>
              </a:lnSpc>
            </a:pPr>
            <a:endParaRPr lang="en-US" sz="2000" b="1" dirty="0">
              <a:solidFill>
                <a:srgbClr val="0000FF"/>
              </a:solidFill>
            </a:endParaRPr>
          </a:p>
          <a:p>
            <a:pPr lvl="1"/>
            <a:r>
              <a:rPr lang="en-US" sz="2000" b="1" dirty="0">
                <a:solidFill>
                  <a:srgbClr val="0000FF"/>
                </a:solidFill>
              </a:rPr>
              <a:t>d.	Turn the engine off</a:t>
            </a:r>
            <a:r>
              <a:rPr lang="en-US" sz="2400" b="1" dirty="0">
                <a:solidFill>
                  <a:srgbClr val="0000FF"/>
                </a:solidFill>
              </a:rPr>
              <a:t>.</a:t>
            </a:r>
          </a:p>
          <a:p>
            <a:endParaRPr lang="en-US" dirty="0"/>
          </a:p>
        </p:txBody>
      </p:sp>
      <p:sp>
        <p:nvSpPr>
          <p:cNvPr id="6" name="Rectangle 9"/>
          <p:cNvSpPr>
            <a:spLocks noChangeArrowheads="1"/>
          </p:cNvSpPr>
          <p:nvPr/>
        </p:nvSpPr>
        <p:spPr bwMode="auto">
          <a:xfrm>
            <a:off x="685800" y="38100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403197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4462760"/>
          </a:xfrm>
          <a:prstGeom prst="rect">
            <a:avLst/>
          </a:prstGeom>
        </p:spPr>
        <p:txBody>
          <a:bodyPr wrap="square">
            <a:spAutoFit/>
          </a:bodyPr>
          <a:lstStyle/>
          <a:p>
            <a:r>
              <a:rPr lang="en-US" sz="2000" b="1" dirty="0">
                <a:solidFill>
                  <a:srgbClr val="0000FF"/>
                </a:solidFill>
              </a:rPr>
              <a:t>Why is carbon monoxide gas dangerous?</a:t>
            </a:r>
          </a:p>
          <a:p>
            <a:pPr lvl="1"/>
            <a:endParaRPr lang="en-US" sz="2400" b="1" dirty="0">
              <a:solidFill>
                <a:srgbClr val="0000FF"/>
              </a:solidFill>
            </a:endParaRPr>
          </a:p>
          <a:p>
            <a:pPr marL="914400" lvl="1" indent="-457200">
              <a:buAutoNum type="alphaLcPeriod"/>
            </a:pPr>
            <a:r>
              <a:rPr lang="en-US" sz="2000" b="1" dirty="0">
                <a:solidFill>
                  <a:srgbClr val="0000FF"/>
                </a:solidFill>
              </a:rPr>
              <a:t>It is flammable and ignites easily.</a:t>
            </a:r>
          </a:p>
          <a:p>
            <a:pPr lvl="1"/>
            <a:endParaRPr lang="en-US" sz="2000" b="1" dirty="0">
              <a:solidFill>
                <a:srgbClr val="0000FF"/>
              </a:solidFill>
            </a:endParaRPr>
          </a:p>
          <a:p>
            <a:pPr marL="914400" lvl="1" indent="-457200">
              <a:buAutoNum type="alphaLcPeriod" startAt="2"/>
            </a:pPr>
            <a:r>
              <a:rPr lang="en-US" sz="2000" b="1" dirty="0">
                <a:solidFill>
                  <a:srgbClr val="0000FF"/>
                </a:solidFill>
              </a:rPr>
              <a:t>It creates a cloud that blocks your view of other vessels.</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It causes corrosion on electrical connections that can cause sparks.</a:t>
            </a:r>
          </a:p>
          <a:p>
            <a:pPr lvl="1">
              <a:lnSpc>
                <a:spcPct val="130000"/>
              </a:lnSpc>
            </a:pPr>
            <a:endParaRPr lang="en-US" sz="2000" b="1" dirty="0">
              <a:solidFill>
                <a:srgbClr val="0000FF"/>
              </a:solidFill>
            </a:endParaRPr>
          </a:p>
          <a:p>
            <a:pPr lvl="1"/>
            <a:r>
              <a:rPr lang="en-US" sz="2000" b="1" dirty="0">
                <a:solidFill>
                  <a:srgbClr val="0000FF"/>
                </a:solidFill>
              </a:rPr>
              <a:t>d.	It is colorless, odorless, and tasteless and can be 	fatal</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44196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444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What is the first action required of a boat operator who </a:t>
            </a:r>
          </a:p>
          <a:p>
            <a:r>
              <a:rPr lang="en-US" sz="2000" b="1" dirty="0">
                <a:solidFill>
                  <a:srgbClr val="0000FF"/>
                </a:solidFill>
              </a:rPr>
              <a:t>witnesses a boating accident?</a:t>
            </a:r>
          </a:p>
          <a:p>
            <a:pPr lvl="1"/>
            <a:endParaRPr lang="en-US" sz="2400" b="1" dirty="0">
              <a:solidFill>
                <a:srgbClr val="0000FF"/>
              </a:solidFill>
            </a:endParaRPr>
          </a:p>
          <a:p>
            <a:pPr marL="914400" lvl="1" indent="-457200">
              <a:buAutoNum type="alphaLcPeriod"/>
            </a:pPr>
            <a:r>
              <a:rPr lang="en-US" sz="2000" b="1" dirty="0">
                <a:solidFill>
                  <a:srgbClr val="0000FF"/>
                </a:solidFill>
              </a:rPr>
              <a:t>To provide assistance.</a:t>
            </a:r>
          </a:p>
          <a:p>
            <a:pPr lvl="1"/>
            <a:endParaRPr lang="en-US" sz="2000" b="1" dirty="0">
              <a:solidFill>
                <a:srgbClr val="0000FF"/>
              </a:solidFill>
            </a:endParaRPr>
          </a:p>
          <a:p>
            <a:pPr marL="914400" lvl="1" indent="-457200">
              <a:buAutoNum type="alphaLcPeriod" startAt="2"/>
            </a:pPr>
            <a:r>
              <a:rPr lang="en-US" sz="2000" b="1" dirty="0">
                <a:solidFill>
                  <a:srgbClr val="0000FF"/>
                </a:solidFill>
              </a:rPr>
              <a:t>Keep out of the way.</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Write an accident report.</a:t>
            </a:r>
          </a:p>
          <a:p>
            <a:pPr lvl="1">
              <a:lnSpc>
                <a:spcPct val="130000"/>
              </a:lnSpc>
            </a:pPr>
            <a:endParaRPr lang="en-US" sz="2000" b="1" dirty="0">
              <a:solidFill>
                <a:srgbClr val="0000FF"/>
              </a:solidFill>
            </a:endParaRPr>
          </a:p>
          <a:p>
            <a:pPr lvl="1"/>
            <a:r>
              <a:rPr lang="en-US" sz="2000" b="1" dirty="0">
                <a:solidFill>
                  <a:srgbClr val="0000FF"/>
                </a:solidFill>
              </a:rPr>
              <a:t>d.	Wait for rescue personnel</a:t>
            </a:r>
            <a:r>
              <a:rPr lang="en-US" sz="2400" b="1" dirty="0">
                <a:solidFill>
                  <a:srgbClr val="0000FF"/>
                </a:solidFill>
              </a:rPr>
              <a:t>.</a:t>
            </a:r>
          </a:p>
          <a:p>
            <a:endParaRPr lang="en-US" dirty="0"/>
          </a:p>
        </p:txBody>
      </p:sp>
      <p:sp>
        <p:nvSpPr>
          <p:cNvPr id="6" name="Rectangle 9"/>
          <p:cNvSpPr>
            <a:spLocks noChangeArrowheads="1"/>
          </p:cNvSpPr>
          <p:nvPr/>
        </p:nvSpPr>
        <p:spPr bwMode="auto">
          <a:xfrm>
            <a:off x="457200" y="18288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92057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754874"/>
          </a:xfrm>
          <a:prstGeom prst="rect">
            <a:avLst/>
          </a:prstGeom>
        </p:spPr>
        <p:txBody>
          <a:bodyPr wrap="square">
            <a:spAutoFit/>
          </a:bodyPr>
          <a:lstStyle/>
          <a:p>
            <a:r>
              <a:rPr lang="en-US" sz="2000" b="1" dirty="0">
                <a:solidFill>
                  <a:srgbClr val="0000FF"/>
                </a:solidFill>
              </a:rPr>
              <a:t>Under what condition is a person at the greatest risk of </a:t>
            </a:r>
          </a:p>
          <a:p>
            <a:r>
              <a:rPr lang="en-US" sz="2000" b="1" dirty="0">
                <a:solidFill>
                  <a:srgbClr val="0000FF"/>
                </a:solidFill>
              </a:rPr>
              <a:t>developing hypothermia?</a:t>
            </a:r>
          </a:p>
          <a:p>
            <a:pPr lvl="1"/>
            <a:endParaRPr lang="en-US" sz="2400" b="1" dirty="0">
              <a:solidFill>
                <a:srgbClr val="0000FF"/>
              </a:solidFill>
            </a:endParaRPr>
          </a:p>
          <a:p>
            <a:pPr marL="914400" lvl="1" indent="-457200">
              <a:buAutoNum type="alphaLcPeriod"/>
            </a:pPr>
            <a:r>
              <a:rPr lang="en-US" sz="2000" b="1" dirty="0">
                <a:solidFill>
                  <a:srgbClr val="0000FF"/>
                </a:solidFill>
              </a:rPr>
              <a:t>After being in the wind for a long time.</a:t>
            </a:r>
          </a:p>
          <a:p>
            <a:pPr lvl="1"/>
            <a:endParaRPr lang="en-US" sz="2000" b="1" dirty="0">
              <a:solidFill>
                <a:srgbClr val="0000FF"/>
              </a:solidFill>
            </a:endParaRPr>
          </a:p>
          <a:p>
            <a:pPr marL="914400" lvl="1" indent="-457200">
              <a:buAutoNum type="alphaLcPeriod" startAt="2"/>
            </a:pPr>
            <a:r>
              <a:rPr lang="en-US" sz="2000" b="1" dirty="0">
                <a:solidFill>
                  <a:srgbClr val="0000FF"/>
                </a:solidFill>
              </a:rPr>
              <a:t>When deprived of liquid.</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When exposed to cold air.</a:t>
            </a:r>
          </a:p>
          <a:p>
            <a:pPr lvl="1">
              <a:lnSpc>
                <a:spcPct val="130000"/>
              </a:lnSpc>
            </a:pPr>
            <a:endParaRPr lang="en-US" sz="2000" b="1" dirty="0">
              <a:solidFill>
                <a:srgbClr val="0000FF"/>
              </a:solidFill>
            </a:endParaRPr>
          </a:p>
          <a:p>
            <a:pPr lvl="1"/>
            <a:r>
              <a:rPr lang="en-US" sz="2000" b="1" dirty="0">
                <a:solidFill>
                  <a:srgbClr val="0000FF"/>
                </a:solidFill>
              </a:rPr>
              <a:t>d.	When immersed in cold water</a:t>
            </a:r>
            <a:r>
              <a:rPr lang="en-US" sz="2400" b="1" dirty="0">
                <a:solidFill>
                  <a:srgbClr val="0000FF"/>
                </a:solidFill>
              </a:rPr>
              <a:t>.</a:t>
            </a:r>
          </a:p>
          <a:p>
            <a:endParaRPr lang="en-US" dirty="0"/>
          </a:p>
        </p:txBody>
      </p:sp>
      <p:sp>
        <p:nvSpPr>
          <p:cNvPr id="6" name="Rectangle 9"/>
          <p:cNvSpPr>
            <a:spLocks noChangeArrowheads="1"/>
          </p:cNvSpPr>
          <p:nvPr/>
        </p:nvSpPr>
        <p:spPr bwMode="auto">
          <a:xfrm>
            <a:off x="609600" y="3886200"/>
            <a:ext cx="7086600" cy="8382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12868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08" y="228600"/>
            <a:ext cx="9144000" cy="707886"/>
          </a:xfrm>
          <a:prstGeom prst="rect">
            <a:avLst/>
          </a:prstGeom>
          <a:noFill/>
        </p:spPr>
        <p:txBody>
          <a:bodyPr wrap="square" rtlCol="0">
            <a:spAutoFit/>
          </a:bodyPr>
          <a:lstStyle/>
          <a:p>
            <a:pPr algn="ctr"/>
            <a:r>
              <a:rPr lang="en-US" sz="4000" dirty="0">
                <a:solidFill>
                  <a:srgbClr val="FF0000"/>
                </a:solidFill>
                <a:latin typeface="Arial Black" charset="0"/>
              </a:rPr>
              <a:t>Review Exercises</a:t>
            </a:r>
            <a:endParaRPr lang="en-US" sz="4000" dirty="0">
              <a:solidFill>
                <a:srgbClr val="FF0000"/>
              </a:solidFill>
            </a:endParaRPr>
          </a:p>
        </p:txBody>
      </p:sp>
      <p:sp>
        <p:nvSpPr>
          <p:cNvPr id="3" name="Rectangle 2"/>
          <p:cNvSpPr/>
          <p:nvPr/>
        </p:nvSpPr>
        <p:spPr>
          <a:xfrm>
            <a:off x="533400" y="1066800"/>
            <a:ext cx="7391400" cy="3447098"/>
          </a:xfrm>
          <a:prstGeom prst="rect">
            <a:avLst/>
          </a:prstGeom>
        </p:spPr>
        <p:txBody>
          <a:bodyPr wrap="square">
            <a:spAutoFit/>
          </a:bodyPr>
          <a:lstStyle/>
          <a:p>
            <a:r>
              <a:rPr lang="en-US" sz="2000" b="1" dirty="0">
                <a:solidFill>
                  <a:srgbClr val="0000FF"/>
                </a:solidFill>
              </a:rPr>
              <a:t>What should you do if you fall overboard into cold water?</a:t>
            </a:r>
          </a:p>
          <a:p>
            <a:pPr lvl="1"/>
            <a:endParaRPr lang="en-US" sz="2400" b="1" dirty="0">
              <a:solidFill>
                <a:srgbClr val="0000FF"/>
              </a:solidFill>
            </a:endParaRPr>
          </a:p>
          <a:p>
            <a:pPr marL="914400" lvl="1" indent="-457200">
              <a:buAutoNum type="alphaLcPeriod"/>
            </a:pPr>
            <a:r>
              <a:rPr lang="en-US" sz="2000" b="1" dirty="0">
                <a:solidFill>
                  <a:srgbClr val="0000FF"/>
                </a:solidFill>
              </a:rPr>
              <a:t>Try to re-board your boat, even if it is swamped.</a:t>
            </a:r>
          </a:p>
          <a:p>
            <a:pPr lvl="1"/>
            <a:endParaRPr lang="en-US" sz="2000" b="1" dirty="0">
              <a:solidFill>
                <a:srgbClr val="0000FF"/>
              </a:solidFill>
            </a:endParaRPr>
          </a:p>
          <a:p>
            <a:pPr marL="914400" lvl="1" indent="-457200">
              <a:buAutoNum type="alphaLcPeriod" startAt="2"/>
            </a:pPr>
            <a:r>
              <a:rPr lang="en-US" sz="2000" b="1" dirty="0">
                <a:solidFill>
                  <a:srgbClr val="0000FF"/>
                </a:solidFill>
              </a:rPr>
              <a:t>Remove any unnecessary clothing .</a:t>
            </a:r>
          </a:p>
          <a:p>
            <a:pPr marL="914400" lvl="1" indent="-457200">
              <a:buAutoNum type="alphaLcPeriod" startAt="2"/>
            </a:pPr>
            <a:endParaRPr lang="en-US" sz="2000" b="1" dirty="0">
              <a:solidFill>
                <a:srgbClr val="0000FF"/>
              </a:solidFill>
            </a:endParaRPr>
          </a:p>
          <a:p>
            <a:pPr marL="914400" lvl="1" indent="-457200">
              <a:lnSpc>
                <a:spcPct val="130000"/>
              </a:lnSpc>
              <a:buAutoNum type="alphaLcPeriod" startAt="2"/>
            </a:pPr>
            <a:r>
              <a:rPr lang="en-US" sz="2000" b="1" dirty="0">
                <a:solidFill>
                  <a:srgbClr val="0000FF"/>
                </a:solidFill>
              </a:rPr>
              <a:t>Tread water or swim around to generate heat.</a:t>
            </a:r>
          </a:p>
          <a:p>
            <a:pPr lvl="1">
              <a:lnSpc>
                <a:spcPct val="130000"/>
              </a:lnSpc>
            </a:pPr>
            <a:endParaRPr lang="en-US" sz="2000" b="1" dirty="0">
              <a:solidFill>
                <a:srgbClr val="0000FF"/>
              </a:solidFill>
            </a:endParaRPr>
          </a:p>
          <a:p>
            <a:pPr lvl="1"/>
            <a:r>
              <a:rPr lang="en-US" sz="2000" b="1" dirty="0">
                <a:solidFill>
                  <a:srgbClr val="0000FF"/>
                </a:solidFill>
              </a:rPr>
              <a:t>d.	Try to float on your stomach with legs extended</a:t>
            </a:r>
            <a:r>
              <a:rPr lang="en-US" sz="2400" b="1" dirty="0">
                <a:solidFill>
                  <a:srgbClr val="0000FF"/>
                </a:solidFill>
              </a:rPr>
              <a:t>.</a:t>
            </a:r>
          </a:p>
          <a:p>
            <a:endParaRPr lang="en-US" dirty="0"/>
          </a:p>
        </p:txBody>
      </p:sp>
      <p:sp>
        <p:nvSpPr>
          <p:cNvPr id="6" name="Rectangle 9"/>
          <p:cNvSpPr>
            <a:spLocks noChangeArrowheads="1"/>
          </p:cNvSpPr>
          <p:nvPr/>
        </p:nvSpPr>
        <p:spPr bwMode="auto">
          <a:xfrm>
            <a:off x="762000" y="1600200"/>
            <a:ext cx="7086600" cy="685800"/>
          </a:xfrm>
          <a:prstGeom prst="rect">
            <a:avLst/>
          </a:prstGeom>
          <a:noFill/>
          <a:ln w="76200">
            <a:solidFill>
              <a:srgbClr val="FF0000"/>
            </a:solidFill>
            <a:miter lim="800000"/>
            <a:headEnd/>
            <a:tailEnd type="none" w="med" len="lg"/>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0000"/>
              </a:solidFill>
            </a:endParaRPr>
          </a:p>
        </p:txBody>
      </p:sp>
      <p:sp>
        <p:nvSpPr>
          <p:cNvPr id="7" name="TextBox 6"/>
          <p:cNvSpPr txBox="1"/>
          <p:nvPr/>
        </p:nvSpPr>
        <p:spPr>
          <a:xfrm>
            <a:off x="3419231" y="5822462"/>
            <a:ext cx="184666" cy="369332"/>
          </a:xfrm>
          <a:prstGeom prst="rect">
            <a:avLst/>
          </a:prstGeom>
          <a:noFill/>
        </p:spPr>
        <p:txBody>
          <a:bodyPr wrap="none" rtlCol="0">
            <a:spAutoFit/>
          </a:bodyPr>
          <a:lstStyle/>
          <a:p>
            <a:endParaRPr lang="en-US" dirty="0"/>
          </a:p>
        </p:txBody>
      </p:sp>
      <p:pic>
        <p:nvPicPr>
          <p:cNvPr id="9" name="Picture 16" descr="uscga-very-large gray"/>
          <p:cNvPicPr>
            <a:picLocks noGrp="1" noChangeAspect="1" noChangeArrowheads="1"/>
          </p:cNvPicPr>
          <p:nvPr>
            <p:ph sz="quarter" idx="4294967295"/>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152400" y="5938959"/>
            <a:ext cx="914400" cy="919041"/>
          </a:xfrm>
          <a:prstGeom prst="rect">
            <a:avLst/>
          </a:prstGeom>
          <a:noFill/>
        </p:spPr>
      </p:pic>
    </p:spTree>
    <p:extLst>
      <p:ext uri="{BB962C8B-B14F-4D97-AF65-F5344CB8AC3E}">
        <p14:creationId xmlns:p14="http://schemas.microsoft.com/office/powerpoint/2010/main" val="337120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p:txBody>
          <a:bodyPr/>
          <a:lstStyle/>
          <a:p>
            <a:pPr eaLnBrk="1" hangingPunct="1"/>
            <a:r>
              <a:rPr lang="en-US" dirty="0"/>
              <a:t>End Chapter 5</a:t>
            </a:r>
            <a:br>
              <a:rPr lang="en-US" dirty="0"/>
            </a:br>
            <a:endParaRPr lang="en-US" sz="5600" dirty="0"/>
          </a:p>
        </p:txBody>
      </p:sp>
      <p:pic>
        <p:nvPicPr>
          <p:cNvPr id="220164" name="Picture 3" descr="weather_warning_gale.jpg"/>
          <p:cNvPicPr>
            <a:picLocks noChangeAspect="1"/>
          </p:cNvPicPr>
          <p:nvPr/>
        </p:nvPicPr>
        <p:blipFill>
          <a:blip r:embed="rId3"/>
          <a:srcRect/>
          <a:stretch>
            <a:fillRect/>
          </a:stretch>
        </p:blipFill>
        <p:spPr bwMode="auto">
          <a:xfrm>
            <a:off x="2666999" y="1371600"/>
            <a:ext cx="3528667" cy="3352800"/>
          </a:xfrm>
          <a:prstGeom prst="rect">
            <a:avLst/>
          </a:prstGeom>
          <a:noFill/>
          <a:ln w="9525">
            <a:noFill/>
            <a:miter lim="800000"/>
            <a:headEnd/>
            <a:tailEnd/>
          </a:ln>
        </p:spPr>
      </p:pic>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extLst>
      <p:ext uri="{BB962C8B-B14F-4D97-AF65-F5344CB8AC3E}">
        <p14:creationId xmlns:p14="http://schemas.microsoft.com/office/powerpoint/2010/main" val="37704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Content Placeholder 5" descr="accident_pyrami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3113088"/>
            <a:ext cx="3733800" cy="2543175"/>
          </a:xfrm>
          <a:prstGeom prst="rect">
            <a:avLst/>
          </a:prstGeom>
          <a:noFill/>
          <a:ln w="9525">
            <a:noFill/>
            <a:miter lim="800000"/>
            <a:headEnd/>
            <a:tailEnd/>
          </a:ln>
        </p:spPr>
      </p:pic>
      <p:sp>
        <p:nvSpPr>
          <p:cNvPr id="225283" name="Title 8"/>
          <p:cNvSpPr>
            <a:spLocks noGrp="1"/>
          </p:cNvSpPr>
          <p:nvPr>
            <p:ph type="title"/>
          </p:nvPr>
        </p:nvSpPr>
        <p:spPr>
          <a:xfrm>
            <a:off x="381000" y="33215"/>
            <a:ext cx="8229600" cy="1143000"/>
          </a:xfrm>
        </p:spPr>
        <p:txBody>
          <a:bodyPr/>
          <a:lstStyle/>
          <a:p>
            <a:r>
              <a:rPr lang="en-US" dirty="0"/>
              <a:t>Risk Management</a:t>
            </a:r>
          </a:p>
        </p:txBody>
      </p:sp>
      <p:sp>
        <p:nvSpPr>
          <p:cNvPr id="225284" name="Text Placeholder 5"/>
          <p:cNvSpPr>
            <a:spLocks noGrp="1"/>
          </p:cNvSpPr>
          <p:nvPr>
            <p:ph type="body" idx="1"/>
          </p:nvPr>
        </p:nvSpPr>
        <p:spPr>
          <a:xfrm>
            <a:off x="457200" y="1066800"/>
            <a:ext cx="8229600" cy="639763"/>
          </a:xfrm>
        </p:spPr>
        <p:txBody>
          <a:bodyPr/>
          <a:lstStyle/>
          <a:p>
            <a:r>
              <a:rPr lang="en-US" dirty="0">
                <a:latin typeface="Arial" charset="0"/>
                <a:cs typeface="Arial" charset="0"/>
              </a:rPr>
              <a:t>Profile of a Typical U.S. Boating Fatality</a:t>
            </a:r>
          </a:p>
        </p:txBody>
      </p:sp>
      <p:sp>
        <p:nvSpPr>
          <p:cNvPr id="224261" name="Content Placeholder 6"/>
          <p:cNvSpPr>
            <a:spLocks noGrp="1"/>
          </p:cNvSpPr>
          <p:nvPr>
            <p:ph sz="half" idx="2"/>
          </p:nvPr>
        </p:nvSpPr>
        <p:spPr>
          <a:xfrm>
            <a:off x="457200" y="1676400"/>
            <a:ext cx="8229600" cy="3951287"/>
          </a:xfrm>
        </p:spPr>
        <p:txBody>
          <a:bodyPr/>
          <a:lstStyle/>
          <a:p>
            <a:pPr eaLnBrk="1" hangingPunct="1">
              <a:spcBef>
                <a:spcPts val="1800"/>
              </a:spcBef>
              <a:tabLst>
                <a:tab pos="342900" algn="l"/>
              </a:tabLst>
            </a:pPr>
            <a:r>
              <a:rPr lang="en-US" dirty="0">
                <a:latin typeface="Arial" charset="0"/>
                <a:cs typeface="Arial" charset="0"/>
              </a:rPr>
              <a:t>PFDs are on board but not in use</a:t>
            </a:r>
          </a:p>
          <a:p>
            <a:pPr eaLnBrk="1" hangingPunct="1">
              <a:spcBef>
                <a:spcPts val="1800"/>
              </a:spcBef>
              <a:tabLst>
                <a:tab pos="342900" algn="l"/>
              </a:tabLst>
            </a:pPr>
            <a:r>
              <a:rPr lang="en-US" dirty="0">
                <a:latin typeface="Arial" charset="0"/>
                <a:cs typeface="Arial" charset="0"/>
              </a:rPr>
              <a:t>Vessel is small boat of open design</a:t>
            </a:r>
          </a:p>
          <a:p>
            <a:pPr eaLnBrk="1" hangingPunct="1">
              <a:spcBef>
                <a:spcPts val="1800"/>
              </a:spcBef>
              <a:tabLst>
                <a:tab pos="342900" algn="l"/>
              </a:tabLst>
            </a:pPr>
            <a:r>
              <a:rPr lang="en-US" dirty="0">
                <a:latin typeface="Arial" charset="0"/>
                <a:cs typeface="Arial" charset="0"/>
              </a:rPr>
              <a:t>⅓ of time alcohol is involved</a:t>
            </a:r>
          </a:p>
          <a:p>
            <a:pPr eaLnBrk="1" hangingPunct="1">
              <a:spcBef>
                <a:spcPts val="1800"/>
              </a:spcBef>
              <a:tabLst>
                <a:tab pos="342900" algn="l"/>
              </a:tabLst>
            </a:pPr>
            <a:r>
              <a:rPr lang="en-US" dirty="0">
                <a:latin typeface="Arial" charset="0"/>
                <a:cs typeface="Arial" charset="0"/>
              </a:rPr>
              <a:t>Daylight, good weather</a:t>
            </a:r>
          </a:p>
          <a:p>
            <a:pPr eaLnBrk="1" hangingPunct="1">
              <a:spcBef>
                <a:spcPts val="1800"/>
              </a:spcBef>
              <a:tabLst>
                <a:tab pos="342900" algn="l"/>
              </a:tabLst>
            </a:pPr>
            <a:r>
              <a:rPr lang="en-US" dirty="0">
                <a:latin typeface="Arial" charset="0"/>
                <a:cs typeface="Arial" charset="0"/>
              </a:rPr>
              <a:t>Operator is male, </a:t>
            </a:r>
            <a:br>
              <a:rPr lang="en-US" dirty="0">
                <a:latin typeface="Arial" charset="0"/>
                <a:cs typeface="Arial" charset="0"/>
              </a:rPr>
            </a:br>
            <a:r>
              <a:rPr lang="en-US" dirty="0">
                <a:latin typeface="Arial" charset="0"/>
                <a:cs typeface="Arial" charset="0"/>
              </a:rPr>
              <a:t>26 to 50, with </a:t>
            </a:r>
            <a:br>
              <a:rPr lang="en-US" dirty="0">
                <a:latin typeface="Arial" charset="0"/>
                <a:cs typeface="Arial" charset="0"/>
              </a:rPr>
            </a:br>
            <a:r>
              <a:rPr lang="en-US" dirty="0">
                <a:latin typeface="Arial" charset="0"/>
                <a:cs typeface="Arial" charset="0"/>
              </a:rPr>
              <a:t>boating experience</a:t>
            </a:r>
          </a:p>
          <a:p>
            <a:pPr eaLnBrk="1" hangingPunct="1">
              <a:spcBef>
                <a:spcPts val="1800"/>
              </a:spcBef>
              <a:tabLst>
                <a:tab pos="342900" algn="l"/>
              </a:tabLst>
            </a:pPr>
            <a:r>
              <a:rPr lang="en-US" b="0" dirty="0">
                <a:latin typeface="Arial Black" pitchFamily="34" charset="0"/>
                <a:cs typeface="Arial" charset="0"/>
              </a:rPr>
              <a:t>Nearly all accidents are preventable</a:t>
            </a:r>
          </a:p>
        </p:txBody>
      </p:sp>
      <p:sp>
        <p:nvSpPr>
          <p:cNvPr id="2" name="TextBox 1"/>
          <p:cNvSpPr txBox="1"/>
          <p:nvPr/>
        </p:nvSpPr>
        <p:spPr>
          <a:xfrm>
            <a:off x="508000" y="6682154"/>
            <a:ext cx="184666" cy="369332"/>
          </a:xfrm>
          <a:prstGeom prst="rect">
            <a:avLst/>
          </a:prstGeom>
          <a:noFill/>
        </p:spPr>
        <p:txBody>
          <a:bodyPr wrap="none" rtlCol="0">
            <a:spAutoFit/>
          </a:bodyPr>
          <a:lstStyle/>
          <a:p>
            <a:endParaRPr lang="en-US" dirty="0"/>
          </a:p>
        </p:txBody>
      </p:sp>
      <p:pic>
        <p:nvPicPr>
          <p:cNvPr id="7" name="Picture 16" descr="uscga-very-large gray"/>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2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2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2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5"/>
          <p:cNvSpPr>
            <a:spLocks noGrp="1"/>
          </p:cNvSpPr>
          <p:nvPr>
            <p:ph type="title"/>
          </p:nvPr>
        </p:nvSpPr>
        <p:spPr/>
        <p:txBody>
          <a:bodyPr/>
          <a:lstStyle/>
          <a:p>
            <a:r>
              <a:rPr lang="en-US" dirty="0"/>
              <a:t>Risk Management</a:t>
            </a:r>
          </a:p>
        </p:txBody>
      </p:sp>
      <p:sp>
        <p:nvSpPr>
          <p:cNvPr id="225283" name="Content Placeholder 7"/>
          <p:cNvSpPr>
            <a:spLocks noGrp="1"/>
          </p:cNvSpPr>
          <p:nvPr>
            <p:ph idx="1"/>
          </p:nvPr>
        </p:nvSpPr>
        <p:spPr/>
        <p:txBody>
          <a:bodyPr/>
          <a:lstStyle/>
          <a:p>
            <a:r>
              <a:rPr lang="en-US" dirty="0">
                <a:latin typeface="Arial" charset="0"/>
                <a:cs typeface="Arial" charset="0"/>
              </a:rPr>
              <a:t>Risk management is:</a:t>
            </a:r>
          </a:p>
          <a:p>
            <a:pPr lvl="1"/>
            <a:r>
              <a:rPr lang="en-US" dirty="0">
                <a:latin typeface="Arial" charset="0"/>
                <a:cs typeface="Arial" charset="0"/>
              </a:rPr>
              <a:t>Recognizing dangerous situations and reducing chance that they will happen.</a:t>
            </a:r>
          </a:p>
          <a:p>
            <a:pPr lvl="1"/>
            <a:r>
              <a:rPr lang="en-US" dirty="0">
                <a:latin typeface="Arial" charset="0"/>
                <a:cs typeface="Arial" charset="0"/>
              </a:rPr>
              <a:t>Lessening effects of accidents if they do happen.</a:t>
            </a:r>
          </a:p>
        </p:txBody>
      </p:sp>
      <p:sp>
        <p:nvSpPr>
          <p:cNvPr id="2" name="TextBox 1"/>
          <p:cNvSpPr txBox="1"/>
          <p:nvPr/>
        </p:nvSpPr>
        <p:spPr>
          <a:xfrm>
            <a:off x="703385" y="6350000"/>
            <a:ext cx="184666" cy="369332"/>
          </a:xfrm>
          <a:prstGeom prst="rect">
            <a:avLst/>
          </a:prstGeom>
          <a:noFill/>
        </p:spPr>
        <p:txBody>
          <a:bodyPr wrap="none" rtlCol="0">
            <a:spAutoFit/>
          </a:bodyPr>
          <a:lstStyle/>
          <a:p>
            <a:endParaRPr lang="en-US" dirty="0"/>
          </a:p>
        </p:txBody>
      </p:sp>
      <p:pic>
        <p:nvPicPr>
          <p:cNvPr id="5"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itle 1"/>
          <p:cNvSpPr>
            <a:spLocks noGrp="1"/>
          </p:cNvSpPr>
          <p:nvPr>
            <p:ph type="title"/>
          </p:nvPr>
        </p:nvSpPr>
        <p:spPr/>
        <p:txBody>
          <a:bodyPr/>
          <a:lstStyle/>
          <a:p>
            <a:r>
              <a:rPr lang="en-US" dirty="0"/>
              <a:t>Risk Management</a:t>
            </a:r>
          </a:p>
        </p:txBody>
      </p:sp>
      <p:sp>
        <p:nvSpPr>
          <p:cNvPr id="227331" name="Text Placeholder 2"/>
          <p:cNvSpPr>
            <a:spLocks noGrp="1"/>
          </p:cNvSpPr>
          <p:nvPr>
            <p:ph type="body" idx="1"/>
          </p:nvPr>
        </p:nvSpPr>
        <p:spPr>
          <a:xfrm>
            <a:off x="381000" y="1371600"/>
            <a:ext cx="8229600" cy="639762"/>
          </a:xfrm>
        </p:spPr>
        <p:txBody>
          <a:bodyPr/>
          <a:lstStyle/>
          <a:p>
            <a:r>
              <a:rPr lang="en-US" dirty="0">
                <a:latin typeface="Arial" charset="0"/>
                <a:cs typeface="Arial" charset="0"/>
              </a:rPr>
              <a:t>Increased Risk Due to Boating Stressors</a:t>
            </a:r>
          </a:p>
        </p:txBody>
      </p:sp>
      <p:sp>
        <p:nvSpPr>
          <p:cNvPr id="226308" name="Content Placeholder 3"/>
          <p:cNvSpPr>
            <a:spLocks noGrp="1"/>
          </p:cNvSpPr>
          <p:nvPr>
            <p:ph sz="half" idx="2"/>
          </p:nvPr>
        </p:nvSpPr>
        <p:spPr>
          <a:xfrm>
            <a:off x="381000" y="1981200"/>
            <a:ext cx="8229600" cy="3581400"/>
          </a:xfrm>
        </p:spPr>
        <p:txBody>
          <a:bodyPr/>
          <a:lstStyle/>
          <a:p>
            <a:r>
              <a:rPr lang="en-US" dirty="0">
                <a:latin typeface="Arial" charset="0"/>
                <a:cs typeface="Arial" charset="0"/>
              </a:rPr>
              <a:t>Stressors such as sun’s glare and heat, motion, and engine noise and vibration increase the risk of a boating accident.</a:t>
            </a:r>
          </a:p>
          <a:p>
            <a:r>
              <a:rPr lang="en-US" dirty="0">
                <a:latin typeface="Arial" charset="0"/>
                <a:cs typeface="Arial" charset="0"/>
              </a:rPr>
              <a:t>Stressors weaken your body and mind enough to make the risk of an accident greater.</a:t>
            </a:r>
          </a:p>
        </p:txBody>
      </p:sp>
      <p:sp>
        <p:nvSpPr>
          <p:cNvPr id="2" name="TextBox 1"/>
          <p:cNvSpPr txBox="1"/>
          <p:nvPr/>
        </p:nvSpPr>
        <p:spPr>
          <a:xfrm>
            <a:off x="762000" y="6525846"/>
            <a:ext cx="184666" cy="369332"/>
          </a:xfrm>
          <a:prstGeom prst="rect">
            <a:avLst/>
          </a:prstGeom>
          <a:noFill/>
        </p:spPr>
        <p:txBody>
          <a:bodyPr wrap="none" rtlCol="0">
            <a:spAutoFit/>
          </a:bodyPr>
          <a:lstStyle/>
          <a:p>
            <a:endParaRPr lang="en-US" dirty="0"/>
          </a:p>
        </p:txBody>
      </p:sp>
      <p:pic>
        <p:nvPicPr>
          <p:cNvPr id="6"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30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3"/>
          <p:cNvSpPr>
            <a:spLocks noGrp="1"/>
          </p:cNvSpPr>
          <p:nvPr>
            <p:ph type="title"/>
          </p:nvPr>
        </p:nvSpPr>
        <p:spPr/>
        <p:txBody>
          <a:bodyPr/>
          <a:lstStyle/>
          <a:p>
            <a:r>
              <a:rPr lang="en-US" dirty="0"/>
              <a:t>Risk Management</a:t>
            </a:r>
          </a:p>
        </p:txBody>
      </p:sp>
      <p:sp>
        <p:nvSpPr>
          <p:cNvPr id="228355" name="Text Placeholder 4"/>
          <p:cNvSpPr>
            <a:spLocks noGrp="1"/>
          </p:cNvSpPr>
          <p:nvPr>
            <p:ph type="body" idx="1"/>
          </p:nvPr>
        </p:nvSpPr>
        <p:spPr>
          <a:xfrm>
            <a:off x="457200" y="1295400"/>
            <a:ext cx="8229600" cy="639763"/>
          </a:xfrm>
        </p:spPr>
        <p:txBody>
          <a:bodyPr/>
          <a:lstStyle/>
          <a:p>
            <a:r>
              <a:rPr lang="en-US" dirty="0">
                <a:latin typeface="Arial" charset="0"/>
                <a:cs typeface="Times New Roman" pitchFamily="18" charset="0"/>
              </a:rPr>
              <a:t>Increased Risk Due to Dehydration</a:t>
            </a:r>
            <a:endParaRPr lang="en-US" dirty="0">
              <a:latin typeface="Arial" charset="0"/>
              <a:cs typeface="Arial" charset="0"/>
            </a:endParaRPr>
          </a:p>
        </p:txBody>
      </p:sp>
      <p:sp>
        <p:nvSpPr>
          <p:cNvPr id="8" name="TextBox 7"/>
          <p:cNvSpPr txBox="1"/>
          <p:nvPr/>
        </p:nvSpPr>
        <p:spPr>
          <a:xfrm>
            <a:off x="5334000" y="2347913"/>
            <a:ext cx="2743200" cy="862012"/>
          </a:xfrm>
          <a:prstGeom prst="rect">
            <a:avLst/>
          </a:prstGeom>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en-US" sz="2500" b="1" dirty="0">
                <a:latin typeface="Arial" pitchFamily="34" charset="0"/>
                <a:cs typeface="Arial" pitchFamily="34" charset="0"/>
              </a:rPr>
              <a:t>This makes you sweat more.</a:t>
            </a:r>
          </a:p>
        </p:txBody>
      </p:sp>
      <p:sp>
        <p:nvSpPr>
          <p:cNvPr id="9" name="TextBox 8"/>
          <p:cNvSpPr txBox="1"/>
          <p:nvPr/>
        </p:nvSpPr>
        <p:spPr>
          <a:xfrm>
            <a:off x="533400" y="4710113"/>
            <a:ext cx="2743200" cy="862012"/>
          </a:xfrm>
          <a:prstGeom prst="rect">
            <a:avLst/>
          </a:prstGeom>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en-US" sz="2500" b="1" dirty="0">
                <a:latin typeface="Arial" pitchFamily="34" charset="0"/>
                <a:cs typeface="Arial" pitchFamily="34" charset="0"/>
              </a:rPr>
              <a:t>The result can be dehydration.</a:t>
            </a:r>
          </a:p>
        </p:txBody>
      </p:sp>
      <p:sp>
        <p:nvSpPr>
          <p:cNvPr id="10" name="TextBox 9"/>
          <p:cNvSpPr txBox="1"/>
          <p:nvPr/>
        </p:nvSpPr>
        <p:spPr>
          <a:xfrm>
            <a:off x="5334000" y="3756025"/>
            <a:ext cx="2743200" cy="2016125"/>
          </a:xfrm>
          <a:prstGeom prst="rect">
            <a:avLst/>
          </a:prstGeom>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en-US" sz="2500" b="1" spc="-20" dirty="0">
                <a:latin typeface="Arial" pitchFamily="34" charset="0"/>
                <a:cs typeface="Arial" pitchFamily="34" charset="0"/>
              </a:rPr>
              <a:t>Dehydration makes you tired and increases risk for an</a:t>
            </a:r>
            <a:r>
              <a:rPr lang="en-US" sz="2500" b="1" dirty="0">
                <a:latin typeface="Arial" pitchFamily="34" charset="0"/>
                <a:cs typeface="Arial" pitchFamily="34" charset="0"/>
              </a:rPr>
              <a:t> accident.</a:t>
            </a:r>
          </a:p>
        </p:txBody>
      </p:sp>
      <p:sp>
        <p:nvSpPr>
          <p:cNvPr id="12" name="TextBox 11"/>
          <p:cNvSpPr txBox="1"/>
          <p:nvPr/>
        </p:nvSpPr>
        <p:spPr>
          <a:xfrm>
            <a:off x="533400" y="2347913"/>
            <a:ext cx="2743200" cy="1246187"/>
          </a:xfrm>
          <a:prstGeom prst="rect">
            <a:avLst/>
          </a:prstGeom>
        </p:spPr>
        <p:style>
          <a:lnRef idx="1">
            <a:schemeClr val="accent3"/>
          </a:lnRef>
          <a:fillRef idx="2">
            <a:schemeClr val="accent3"/>
          </a:fillRef>
          <a:effectRef idx="1">
            <a:schemeClr val="accent3"/>
          </a:effectRef>
          <a:fontRef idx="minor">
            <a:schemeClr val="dk1"/>
          </a:fontRef>
        </p:style>
        <p:txBody>
          <a:bodyPr anchor="ctr" anchorCtr="1">
            <a:spAutoFit/>
          </a:bodyPr>
          <a:lstStyle/>
          <a:p>
            <a:pPr algn="ctr">
              <a:defRPr/>
            </a:pPr>
            <a:r>
              <a:rPr lang="en-US" sz="2500" b="1" dirty="0">
                <a:latin typeface="Arial" pitchFamily="34" charset="0"/>
                <a:cs typeface="Arial" pitchFamily="34" charset="0"/>
              </a:rPr>
              <a:t>Boating causes you to generate more body heat.</a:t>
            </a:r>
          </a:p>
        </p:txBody>
      </p:sp>
      <p:cxnSp>
        <p:nvCxnSpPr>
          <p:cNvPr id="14" name="Elbow Connector 13"/>
          <p:cNvCxnSpPr/>
          <p:nvPr/>
        </p:nvCxnSpPr>
        <p:spPr>
          <a:xfrm>
            <a:off x="3581400" y="2743200"/>
            <a:ext cx="1447800" cy="1588"/>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3581400" y="5257800"/>
            <a:ext cx="1447800" cy="1588"/>
          </a:xfrm>
          <a:prstGeom prst="bent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429000" y="3429000"/>
            <a:ext cx="1752600" cy="9906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3" name="Picture 16" descr="uscga-very-large gray"/>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2400" y="5938959"/>
            <a:ext cx="914400" cy="9190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14&quot;&gt;&lt;object type=&quot;3&quot; unique_id=&quot;118846&quot;&gt;&lt;property id=&quot;20148&quot; value=&quot;5&quot;/&gt;&lt;property id=&quot;20300&quot; value=&quot;Slide 1&quot;/&gt;&lt;property id=&quot;20307&quot; value=&quot;257&quot;/&gt;&lt;/object&gt;&lt;object type=&quot;3&quot; unique_id=&quot;119517&quot;&gt;&lt;property id=&quot;20148&quot; value=&quot;5&quot;/&gt;&lt;property id=&quot;20300&quot; value=&quot;Slide 29 - &amp;quot;Chapter Two&amp;#x0D;&amp;#x0A;&amp;quot;&quot;/&gt;&lt;property id=&quot;20307&quot; value=&quot;295&quot;/&gt;&lt;/object&gt;&lt;object type=&quot;3&quot; unique_id=&quot;119518&quot;&gt;&lt;property id=&quot;20148&quot; value=&quot;5&quot;/&gt;&lt;property id=&quot;20300&quot; value=&quot;Slide 30 - &amp;quot;Key Topics&amp;quot;&quot;/&gt;&lt;property id=&quot;20307&quot; value=&quot;298&quot;/&gt;&lt;/object&gt;&lt;object type=&quot;3&quot; unique_id=&quot;119519&quot;&gt;&lt;property id=&quot;20148&quot; value=&quot;5&quot;/&gt;&lt;property id=&quot;20300&quot; value=&quot;Slide 31 - &amp;quot;Objectives&amp;quot;&quot;/&gt;&lt;property id=&quot;20307&quot; value=&quot;300&quot;/&gt;&lt;/object&gt;&lt;object type=&quot;3&quot; unique_id=&quot;119520&quot;&gt;&lt;property id=&quot;20148&quot; value=&quot;5&quot;/&gt;&lt;property id=&quot;20300&quot; value=&quot;Slide 32 - &amp;quot;Boat Capacity&amp;quot;&quot;/&gt;&lt;property id=&quot;20307&quot; value=&quot;302&quot;/&gt;&lt;/object&gt;&lt;object type=&quot;3&quot; unique_id=&quot;119522&quot;&gt;&lt;property id=&quot;20148&quot; value=&quot;5&quot;/&gt;&lt;property id=&quot;20300&quot; value=&quot;Slide 33 - &amp;quot;Boat Capacity&amp;quot;&quot;/&gt;&lt;property id=&quot;20307&quot; value=&quot;304&quot;/&gt;&lt;/object&gt;&lt;object type=&quot;3&quot; unique_id=&quot;120208&quot;&gt;&lt;property id=&quot;20148&quot; value=&quot;5&quot;/&gt;&lt;property id=&quot;20300&quot; value=&quot;Slide 34 - &amp;quot;Float Plan&amp;quot;&quot;/&gt;&lt;property id=&quot;20307&quot; value=&quot;306&quot;/&gt;&lt;/object&gt;&lt;object type=&quot;3&quot; unique_id=&quot;120209&quot;&gt;&lt;property id=&quot;20148&quot; value=&quot;5&quot;/&gt;&lt;property id=&quot;20300&quot; value=&quot;Slide 35 - &amp;quot;Float Plan&amp;quot;&quot;/&gt;&lt;property id=&quot;20307&quot; value=&quot;307&quot;/&gt;&lt;/object&gt;&lt;object type=&quot;3&quot; unique_id=&quot;120210&quot;&gt;&lt;property id=&quot;20148&quot; value=&quot;5&quot;/&gt;&lt;property id=&quot;20300&quot; value=&quot;Slide 37 - &amp;quot;Fueling Your Vessel … Safely&amp;quot;&quot;/&gt;&lt;property id=&quot;20307&quot; value=&quot;308&quot;/&gt;&lt;/object&gt;&lt;object type=&quot;3&quot; unique_id=&quot;120211&quot;&gt;&lt;property id=&quot;20148&quot; value=&quot;5&quot;/&gt;&lt;property id=&quot;20300&quot; value=&quot;Slide 38 - &amp;quot;Fueling Your Vessel&amp;quot;&quot;/&gt;&lt;property id=&quot;20307&quot; value=&quot;309&quot;/&gt;&lt;/object&gt;&lt;object type=&quot;3&quot; unique_id=&quot;120212&quot;&gt;&lt;property id=&quot;20148&quot; value=&quot;5&quot;/&gt;&lt;property id=&quot;20300&quot; value=&quot;Slide 39 - &amp;quot;Fueling Your Vessel&amp;quot;&quot;/&gt;&lt;property id=&quot;20307&quot; value=&quot;311&quot;/&gt;&lt;/object&gt;&lt;object type=&quot;3&quot; unique_id=&quot;120213&quot;&gt;&lt;property id=&quot;20148&quot; value=&quot;5&quot;/&gt;&lt;property id=&quot;20300&quot; value=&quot;Slide 40 - &amp;quot;Fueling Your Vessel&amp;quot;&quot;/&gt;&lt;property id=&quot;20307&quot; value=&quot;316&quot;/&gt;&lt;/object&gt;&lt;object type=&quot;3&quot; unique_id=&quot;120214&quot;&gt;&lt;property id=&quot;20148&quot; value=&quot;5&quot;/&gt;&lt;property id=&quot;20300&quot; value=&quot;Slide 41 - &amp;quot;Fueling Your Vessel&amp;quot;&quot;/&gt;&lt;property id=&quot;20307&quot; value=&quot;312&quot;/&gt;&lt;/object&gt;&lt;object type=&quot;3&quot; unique_id=&quot;120215&quot;&gt;&lt;property id=&quot;20148&quot; value=&quot;5&quot;/&gt;&lt;property id=&quot;20300&quot; value=&quot;Slide 42 - &amp;quot;Fueling Your Vessel&amp;quot;&quot;/&gt;&lt;property id=&quot;20307&quot; value=&quot;313&quot;/&gt;&lt;/object&gt;&lt;object type=&quot;3&quot; unique_id=&quot;120216&quot;&gt;&lt;property id=&quot;20148&quot; value=&quot;5&quot;/&gt;&lt;property id=&quot;20300&quot; value=&quot;Slide 43 - &amp;quot;PWC Fuel Selector Switch&amp;quot;&quot;/&gt;&lt;property id=&quot;20307&quot; value=&quot;315&quot;/&gt;&lt;/object&gt;&lt;object type=&quot;3&quot; unique_id=&quot;120217&quot;&gt;&lt;property id=&quot;20148&quot; value=&quot;5&quot;/&gt;&lt;property id=&quot;20300&quot; value=&quot;Slide 44 - &amp;quot;Trailering Your Vessel&amp;quot;&quot;/&gt;&lt;property id=&quot;20307&quot; value=&quot;318&quot;/&gt;&lt;/object&gt;&lt;object type=&quot;3&quot; unique_id=&quot;120218&quot;&gt;&lt;property id=&quot;20148&quot; value=&quot;5&quot;/&gt;&lt;property id=&quot;20300&quot; value=&quot;Slide 45 - &amp;quot;Trailering Your Vessel&amp;quot;&quot;/&gt;&lt;property id=&quot;20307&quot; value=&quot;320&quot;/&gt;&lt;/object&gt;&lt;object type=&quot;3&quot; unique_id=&quot;120220&quot;&gt;&lt;property id=&quot;20148&quot; value=&quot;5&quot;/&gt;&lt;property id=&quot;20300&quot; value=&quot;Slide 46 - &amp;quot;Trailering Your Vessel&amp;quot;&quot;/&gt;&lt;property id=&quot;20307&quot; value=&quot;322&quot;/&gt;&lt;/object&gt;&lt;object type=&quot;3&quot; unique_id=&quot;123545&quot;&gt;&lt;property id=&quot;20148&quot; value=&quot;5&quot;/&gt;&lt;property id=&quot;20300&quot; value=&quot;Slide 47 - &amp;quot;Trailering Your Vessel&amp;quot;&quot;/&gt;&lt;property id=&quot;20307&quot; value=&quot;323&quot;/&gt;&lt;/object&gt;&lt;object type=&quot;3&quot; unique_id=&quot;123546&quot;&gt;&lt;property id=&quot;20148&quot; value=&quot;5&quot;/&gt;&lt;property id=&quot;20300&quot; value=&quot;Slide 48 - &amp;quot;Trailering Your Vessel&amp;quot;&quot;/&gt;&lt;property id=&quot;20307&quot; value=&quot;324&quot;/&gt;&lt;/object&gt;&lt;object type=&quot;3&quot; unique_id=&quot;123547&quot;&gt;&lt;property id=&quot;20148&quot; value=&quot;5&quot;/&gt;&lt;property id=&quot;20300&quot; value=&quot;Slide 50 - &amp;quot;Trailering Your Vessel&amp;quot;&quot;/&gt;&lt;property id=&quot;20307&quot; value=&quot;326&quot;/&gt;&lt;/object&gt;&lt;object type=&quot;3&quot; unique_id=&quot;123548&quot;&gt;&lt;property id=&quot;20148&quot; value=&quot;5&quot;/&gt;&lt;property id=&quot;20300&quot; value=&quot;Slide 51 - &amp;quot;Trailering Your Vessel&amp;quot;&quot;/&gt;&lt;property id=&quot;20307&quot; value=&quot;328&quot;/&gt;&lt;/object&gt;&lt;object type=&quot;3&quot; unique_id=&quot;123549&quot;&gt;&lt;property id=&quot;20148&quot; value=&quot;5&quot;/&gt;&lt;property id=&quot;20300&quot; value=&quot;Slide 52 - &amp;quot;Trailering Your Vessel&amp;quot;&quot;/&gt;&lt;property id=&quot;20307&quot; value=&quot;329&quot;/&gt;&lt;/object&gt;&lt;object type=&quot;3&quot; unique_id=&quot;123550&quot;&gt;&lt;property id=&quot;20148&quot; value=&quot;5&quot;/&gt;&lt;property id=&quot;20300&quot; value=&quot;Slide 53 - &amp;quot;Trailering Your Vessel&amp;quot;&quot;/&gt;&lt;property id=&quot;20307&quot; value=&quot;331&quot;/&gt;&lt;/object&gt;&lt;object type=&quot;3&quot; unique_id=&quot;123551&quot;&gt;&lt;property id=&quot;20148&quot; value=&quot;5&quot;/&gt;&lt;property id=&quot;20300&quot; value=&quot;Slide 54 - &amp;quot;Trailering Your Vessel&amp;quot;&quot;/&gt;&lt;property id=&quot;20307&quot; value=&quot;332&quot;/&gt;&lt;/object&gt;&lt;object type=&quot;3&quot; unique_id=&quot;123552&quot;&gt;&lt;property id=&quot;20148&quot; value=&quot;5&quot;/&gt;&lt;property id=&quot;20300&quot; value=&quot;Slide 55 - &amp;quot;Trailering Your Vessel&amp;quot;&quot;/&gt;&lt;property id=&quot;20307&quot; value=&quot;333&quot;/&gt;&lt;/object&gt;&lt;object type=&quot;3&quot; unique_id=&quot;123553&quot;&gt;&lt;property id=&quot;20148&quot; value=&quot;5&quot;/&gt;&lt;property id=&quot;20300&quot; value=&quot;Slide 56 - &amp;quot;Trailering Your Vessel&amp;quot;&quot;/&gt;&lt;property id=&quot;20307&quot; value=&quot;335&quot;/&gt;&lt;/object&gt;&lt;object type=&quot;3&quot; unique_id=&quot;123554&quot;&gt;&lt;property id=&quot;20148&quot; value=&quot;5&quot;/&gt;&lt;property id=&quot;20300&quot; value=&quot;Slide 57 - &amp;quot;Trailering Your Vessel&amp;quot;&quot;/&gt;&lt;property id=&quot;20307&quot; value=&quot;336&quot;/&gt;&lt;/object&gt;&lt;object type=&quot;3&quot; unique_id=&quot;123555&quot;&gt;&lt;property id=&quot;20148&quot; value=&quot;5&quot;/&gt;&lt;property id=&quot;20300&quot; value=&quot;Slide 58 - &amp;quot;Vessel Maintenance&amp;quot;&quot;/&gt;&lt;property id=&quot;20307&quot; value=&quot;337&quot;/&gt;&lt;/object&gt;&lt;object type=&quot;3&quot; unique_id=&quot;123556&quot;&gt;&lt;property id=&quot;20148&quot; value=&quot;5&quot;/&gt;&lt;property id=&quot;20300&quot; value=&quot;Slide 60 - &amp;quot;Engine Maintenance&amp;quot;&quot;/&gt;&lt;property id=&quot;20307&quot; value=&quot;339&quot;/&gt;&lt;/object&gt;&lt;object type=&quot;3&quot; unique_id=&quot;123557&quot;&gt;&lt;property id=&quot;20148&quot; value=&quot;5&quot;/&gt;&lt;property id=&quot;20300&quot; value=&quot;Slide 61 - &amp;quot;Lines and Knots&amp;quot;&quot;/&gt;&lt;property id=&quot;20307&quot; value=&quot;340&quot;/&gt;&lt;/object&gt;&lt;object type=&quot;3&quot; unique_id=&quot;123558&quot;&gt;&lt;property id=&quot;20148&quot; value=&quot;5&quot;/&gt;&lt;property id=&quot;20300&quot; value=&quot;Slide 62 - &amp;quot;Preventing Theft&amp;quot;&quot;/&gt;&lt;property id=&quot;20307&quot; value=&quot;341&quot;/&gt;&lt;/object&gt;&lt;object type=&quot;3&quot; unique_id=&quot;123559&quot;&gt;&lt;property id=&quot;20148&quot; value=&quot;5&quot;/&gt;&lt;property id=&quot;20300&quot; value=&quot;Slide 64&quot;/&gt;&lt;property id=&quot;20307&quot; value=&quot;342&quot;/&gt;&lt;/object&gt;&lt;object type=&quot;3&quot; unique_id=&quot;123560&quot;&gt;&lt;property id=&quot;20148&quot; value=&quot;5&quot;/&gt;&lt;property id=&quot;20300&quot; value=&quot;Slide 65 - &amp;quot;Chapter Three &amp;#x0D;&amp;#x0A;&amp;quot;&quot;/&gt;&lt;property id=&quot;20307&quot; value=&quot;343&quot;/&gt;&lt;/object&gt;&lt;object type=&quot;3&quot; unique_id=&quot;123561&quot;&gt;&lt;property id=&quot;20148&quot; value=&quot;5&quot;/&gt;&lt;property id=&quot;20300&quot; value=&quot;Slide 66 - &amp;quot;Key Topics&amp;quot;&quot;/&gt;&lt;property id=&quot;20307&quot; value=&quot;344&quot;/&gt;&lt;/object&gt;&lt;object type=&quot;3&quot; unique_id=&quot;123562&quot;&gt;&lt;property id=&quot;20148&quot; value=&quot;5&quot;/&gt;&lt;property id=&quot;20300&quot; value=&quot;Slide 67 - &amp;quot;Key Topics&amp;quot;&quot;/&gt;&lt;property id=&quot;20307&quot; value=&quot;345&quot;/&gt;&lt;/object&gt;&lt;object type=&quot;3&quot; unique_id=&quot;123563&quot;&gt;&lt;property id=&quot;20148&quot; value=&quot;5&quot;/&gt;&lt;property id=&quot;20300&quot; value=&quot;Slide 68 - &amp;quot;Objectives&amp;quot;&quot;/&gt;&lt;property id=&quot;20307&quot; value=&quot;347&quot;/&gt;&lt;/object&gt;&lt;object type=&quot;3&quot; unique_id=&quot;123564&quot;&gt;&lt;property id=&quot;20148&quot; value=&quot;5&quot;/&gt;&lt;property id=&quot;20300&quot; value=&quot;Slide 69 - &amp;quot;Objectives&amp;quot;&quot;/&gt;&lt;property id=&quot;20307&quot; value=&quot;348&quot;/&gt;&lt;/object&gt;&lt;object type=&quot;3&quot; unique_id=&quot;123565&quot;&gt;&lt;property id=&quot;20148&quot; value=&quot;5&quot;/&gt;&lt;property id=&quot;20300&quot; value=&quot;Slide 70 - &amp;quot;Objectives&amp;quot;&quot;/&gt;&lt;property id=&quot;20307&quot; value=&quot;349&quot;/&gt;&lt;/object&gt;&lt;object type=&quot;3&quot; unique_id=&quot;123566&quot;&gt;&lt;property id=&quot;20148&quot; value=&quot;5&quot;/&gt;&lt;property id=&quot;20300&quot; value=&quot;Slide 71 - &amp;quot;Casting Off&amp;quot;&quot;/&gt;&lt;property id=&quot;20307&quot; value=&quot;351&quot;/&gt;&lt;/object&gt;&lt;object type=&quot;3&quot; unique_id=&quot;123567&quot;&gt;&lt;property id=&quot;20148&quot; value=&quot;5&quot;/&gt;&lt;property id=&quot;20300&quot; value=&quot;Slide 73 - &amp;quot;Casting Off&amp;quot;&quot;/&gt;&lt;property id=&quot;20307&quot; value=&quot;352&quot;/&gt;&lt;/object&gt;&lt;object type=&quot;3&quot; unique_id=&quot;123568&quot;&gt;&lt;property id=&quot;20148&quot; value=&quot;5&quot;/&gt;&lt;property id=&quot;20300&quot; value=&quot;Slide 74 - &amp;quot;Casting Off&amp;quot;&quot;/&gt;&lt;property id=&quot;20307&quot; value=&quot;353&quot;/&gt;&lt;/object&gt;&lt;object type=&quot;3&quot; unique_id=&quot;123569&quot;&gt;&lt;property id=&quot;20148&quot; value=&quot;5&quot;/&gt;&lt;property id=&quot;20300&quot; value=&quot;Slide 75 - &amp;quot;Docking&amp;quot;&quot;/&gt;&lt;property id=&quot;20307&quot; value=&quot;356&quot;/&gt;&lt;/object&gt;&lt;object type=&quot;3&quot; unique_id=&quot;123570&quot;&gt;&lt;property id=&quot;20148&quot; value=&quot;5&quot;/&gt;&lt;property id=&quot;20300&quot; value=&quot;Slide 76 - &amp;quot;Docking&amp;quot;&quot;/&gt;&lt;property id=&quot;20307&quot; value=&quot;354&quot;/&gt;&lt;/object&gt;&lt;object type=&quot;3&quot; unique_id=&quot;123571&quot;&gt;&lt;property id=&quot;20148&quot; value=&quot;5&quot;/&gt;&lt;property id=&quot;20300&quot; value=&quot;Slide 77 - &amp;quot;Docking&amp;quot;&quot;/&gt;&lt;property id=&quot;20307&quot; value=&quot;357&quot;/&gt;&lt;/object&gt;&lt;object type=&quot;3&quot; unique_id=&quot;123572&quot;&gt;&lt;property id=&quot;20148&quot; value=&quot;5&quot;/&gt;&lt;property id=&quot;20300&quot; value=&quot;Slide 78 - &amp;quot;Docking&amp;quot;&quot;/&gt;&lt;property id=&quot;20307&quot; value=&quot;358&quot;/&gt;&lt;/object&gt;&lt;object type=&quot;3&quot; unique_id=&quot;123573&quot;&gt;&lt;property id=&quot;20148&quot; value=&quot;5&quot;/&gt;&lt;property id=&quot;20300&quot; value=&quot;Slide 79 - &amp;quot;Navigation Rules&amp;quot;&quot;/&gt;&lt;property id=&quot;20307&quot; value=&quot;360&quot;/&gt;&lt;/object&gt;&lt;object type=&quot;3&quot; unique_id=&quot;123574&quot;&gt;&lt;property id=&quot;20148&quot; value=&quot;5&quot;/&gt;&lt;property id=&quot;20300&quot; value=&quot;Slide 80 - &amp;quot;Navigation Rules&amp;quot;&quot;/&gt;&lt;property id=&quot;20307&quot; value=&quot;362&quot;/&gt;&lt;/object&gt;&lt;object type=&quot;3&quot; unique_id=&quot;123575&quot;&gt;&lt;property id=&quot;20148&quot; value=&quot;5&quot;/&gt;&lt;property id=&quot;20300&quot; value=&quot;Slide 81 - &amp;quot;Navigation Rules&amp;quot;&quot;/&gt;&lt;property id=&quot;20307&quot; value=&quot;364&quot;/&gt;&lt;/object&gt;&lt;object type=&quot;3&quot; unique_id=&quot;123576&quot;&gt;&lt;property id=&quot;20148&quot; value=&quot;5&quot;/&gt;&lt;property id=&quot;20300&quot; value=&quot;Slide 82 - &amp;quot;Navigation Rules&amp;quot;&quot;/&gt;&lt;property id=&quot;20307&quot; value=&quot;366&quot;/&gt;&lt;/object&gt;&lt;object type=&quot;3&quot; unique_id=&quot;123577&quot;&gt;&lt;property id=&quot;20148&quot; value=&quot;5&quot;/&gt;&lt;property id=&quot;20300&quot; value=&quot;Slide 83 - &amp;quot;Navigation Rules&amp;quot;&quot;/&gt;&lt;property id=&quot;20307&quot; value=&quot;367&quot;/&gt;&lt;/object&gt;&lt;object type=&quot;3&quot; unique_id=&quot;123578&quot;&gt;&lt;property id=&quot;20148&quot; value=&quot;5&quot;/&gt;&lt;property id=&quot;20300&quot; value=&quot;Slide 84 - &amp;quot;Navigation Rules&amp;quot;&quot;/&gt;&lt;property id=&quot;20307&quot; value=&quot;368&quot;/&gt;&lt;/object&gt;&lt;object type=&quot;3&quot; unique_id=&quot;123579&quot;&gt;&lt;property id=&quot;20148&quot; value=&quot;5&quot;/&gt;&lt;property id=&quot;20300&quot; value=&quot;Slide 85 - &amp;quot;Navigation Rules&amp;quot;&quot;/&gt;&lt;property id=&quot;20307&quot; value=&quot;369&quot;/&gt;&lt;/object&gt;&lt;object type=&quot;3&quot; unique_id=&quot;123580&quot;&gt;&lt;property id=&quot;20148&quot; value=&quot;5&quot;/&gt;&lt;property id=&quot;20300&quot; value=&quot;Slide 86 - &amp;quot;Navigation Rules&amp;quot;&quot;/&gt;&lt;property id=&quot;20307&quot; value=&quot;370&quot;/&gt;&lt;/object&gt;&lt;object type=&quot;3&quot; unique_id=&quot;123581&quot;&gt;&lt;property id=&quot;20148&quot; value=&quot;5&quot;/&gt;&lt;property id=&quot;20300&quot; value=&quot;Slide 87 - &amp;quot;Navigation Rules&amp;quot;&quot;/&gt;&lt;property id=&quot;20307&quot; value=&quot;371&quot;/&gt;&lt;/object&gt;&lt;object type=&quot;3&quot; unique_id=&quot;123582&quot;&gt;&lt;property id=&quot;20148&quot; value=&quot;5&quot;/&gt;&lt;property id=&quot;20300&quot; value=&quot;Slide 88 - &amp;quot;Navigation Rules&amp;quot;&quot;/&gt;&lt;property id=&quot;20307&quot; value=&quot;372&quot;/&gt;&lt;/object&gt;&lt;object type=&quot;3&quot; unique_id=&quot;123583&quot;&gt;&lt;property id=&quot;20148&quot; value=&quot;5&quot;/&gt;&lt;property id=&quot;20300&quot; value=&quot;Slide 89 - &amp;quot;Navigation Rules&amp;quot;&quot;/&gt;&lt;property id=&quot;20307&quot; value=&quot;373&quot;/&gt;&lt;/object&gt;&lt;object type=&quot;3&quot; unique_id=&quot;123584&quot;&gt;&lt;property id=&quot;20148&quot; value=&quot;5&quot;/&gt;&lt;property id=&quot;20300&quot; value=&quot;Slide 90 - &amp;quot;Navigation Rules&amp;quot;&quot;/&gt;&lt;property id=&quot;20307&quot; value=&quot;374&quot;/&gt;&lt;/object&gt;&lt;object type=&quot;3&quot; unique_id=&quot;123585&quot;&gt;&lt;property id=&quot;20148&quot; value=&quot;5&quot;/&gt;&lt;property id=&quot;20300&quot; value=&quot;Slide 91 - &amp;quot;Navigation Rules&amp;quot;&quot;/&gt;&lt;property id=&quot;20307&quot; value=&quot;376&quot;/&gt;&lt;/object&gt;&lt;object type=&quot;3&quot; unique_id=&quot;123586&quot;&gt;&lt;property id=&quot;20148&quot; value=&quot;5&quot;/&gt;&lt;property id=&quot;20300&quot; value=&quot;Slide 92 - &amp;quot;Navigation Rules&amp;quot;&quot;/&gt;&lt;property id=&quot;20307&quot; value=&quot;378&quot;/&gt;&lt;/object&gt;&lt;object type=&quot;3&quot; unique_id=&quot;123587&quot;&gt;&lt;property id=&quot;20148&quot; value=&quot;5&quot;/&gt;&lt;property id=&quot;20300&quot; value=&quot;Slide 93 - &amp;quot;Navigation Rules&amp;quot;&quot;/&gt;&lt;property id=&quot;20307&quot; value=&quot;379&quot;/&gt;&lt;/object&gt;&lt;object type=&quot;3&quot; unique_id=&quot;123588&quot;&gt;&lt;property id=&quot;20148&quot; value=&quot;5&quot;/&gt;&lt;property id=&quot;20300&quot; value=&quot;Slide 94 - &amp;quot;Navigation Lights&amp;quot;&quot;/&gt;&lt;property id=&quot;20307&quot; value=&quot;380&quot;/&gt;&lt;/object&gt;&lt;object type=&quot;3&quot; unique_id=&quot;123589&quot;&gt;&lt;property id=&quot;20148&quot; value=&quot;5&quot;/&gt;&lt;property id=&quot;20300&quot; value=&quot;Slide 95 - &amp;quot;Navigation Lights&amp;quot;&quot;/&gt;&lt;property id=&quot;20307&quot; value=&quot;381&quot;/&gt;&lt;/object&gt;&lt;object type=&quot;3&quot; unique_id=&quot;123590&quot;&gt;&lt;property id=&quot;20148&quot; value=&quot;5&quot;/&gt;&lt;property id=&quot;20300&quot; value=&quot;Slide 96 - &amp;quot;Navigation Lights&amp;quot;&quot;/&gt;&lt;property id=&quot;20307&quot; value=&quot;382&quot;/&gt;&lt;/object&gt;&lt;object type=&quot;3&quot; unique_id=&quot;123592&quot;&gt;&lt;property id=&quot;20148&quot; value=&quot;5&quot;/&gt;&lt;property id=&quot;20300&quot; value=&quot;Slide 97 - &amp;quot;Navigation Lights&amp;quot;&quot;/&gt;&lt;property id=&quot;20307&quot; value=&quot;384&quot;/&gt;&lt;/object&gt;&lt;object type=&quot;3&quot; unique_id=&quot;125662&quot;&gt;&lt;property id=&quot;20148&quot; value=&quot;5&quot;/&gt;&lt;property id=&quot;20300&quot; value=&quot;Slide 98 - &amp;quot;Navigation Lights&amp;quot;&quot;/&gt;&lt;property id=&quot;20307&quot; value=&quot;385&quot;/&gt;&lt;/object&gt;&lt;object type=&quot;3&quot; unique_id=&quot;125663&quot;&gt;&lt;property id=&quot;20148&quot; value=&quot;5&quot;/&gt;&lt;property id=&quot;20300&quot; value=&quot;Slide 99 - &amp;quot;Night Navigation&amp;quot;&quot;/&gt;&lt;property id=&quot;20307&quot; value=&quot;386&quot;/&gt;&lt;/object&gt;&lt;object type=&quot;3&quot; unique_id=&quot;125664&quot;&gt;&lt;property id=&quot;20148&quot; value=&quot;5&quot;/&gt;&lt;property id=&quot;20300&quot; value=&quot;Slide 100 - &amp;quot;Night Navigation&amp;quot;&quot;/&gt;&lt;property id=&quot;20307&quot; value=&quot;387&quot;/&gt;&lt;/object&gt;&lt;object type=&quot;3&quot; unique_id=&quot;125665&quot;&gt;&lt;property id=&quot;20148&quot; value=&quot;5&quot;/&gt;&lt;property id=&quot;20300&quot; value=&quot;Slide 101 - &amp;quot;Night Navigation&amp;quot;&quot;/&gt;&lt;property id=&quot;20307&quot; value=&quot;388&quot;/&gt;&lt;/object&gt;&lt;object type=&quot;3&quot; unique_id=&quot;125666&quot;&gt;&lt;property id=&quot;20148&quot; value=&quot;5&quot;/&gt;&lt;property id=&quot;20300&quot; value=&quot;Slide 102 - &amp;quot;Night Navigation&amp;quot;&quot;/&gt;&lt;property id=&quot;20307&quot; value=&quot;389&quot;/&gt;&lt;/object&gt;&lt;object type=&quot;3&quot; unique_id=&quot;125667&quot;&gt;&lt;property id=&quot;20148&quot; value=&quot;5&quot;/&gt;&lt;property id=&quot;20300&quot; value=&quot;Slide 103 - &amp;quot;Night Navigation&amp;quot;&quot;/&gt;&lt;property id=&quot;20307&quot; value=&quot;390&quot;/&gt;&lt;/object&gt;&lt;object type=&quot;3&quot; unique_id=&quot;125668&quot;&gt;&lt;property id=&quot;20148&quot; value=&quot;5&quot;/&gt;&lt;property id=&quot;20300&quot; value=&quot;Slide 104 - &amp;quot;Night Navigation&amp;quot;&quot;/&gt;&lt;property id=&quot;20307&quot; value=&quot;391&quot;/&gt;&lt;/object&gt;&lt;object type=&quot;3&quot; unique_id=&quot;125669&quot;&gt;&lt;property id=&quot;20148&quot; value=&quot;5&quot;/&gt;&lt;property id=&quot;20300&quot; value=&quot;Slide 105 - &amp;quot;Night Navigation&amp;quot;&quot;/&gt;&lt;property id=&quot;20307&quot; value=&quot;392&quot;/&gt;&lt;/object&gt;&lt;object type=&quot;3&quot; unique_id=&quot;125670&quot;&gt;&lt;property id=&quot;20148&quot; value=&quot;5&quot;/&gt;&lt;property id=&quot;20300&quot; value=&quot;Slide 106 - &amp;quot;Night Navigation&amp;quot;&quot;/&gt;&lt;property id=&quot;20307&quot; value=&quot;393&quot;/&gt;&lt;/object&gt;&lt;object type=&quot;3&quot; unique_id=&quot;125671&quot;&gt;&lt;property id=&quot;20148&quot; value=&quot;5&quot;/&gt;&lt;property id=&quot;20300&quot; value=&quot;Slide 107 - &amp;quot;Night Navigation&amp;quot;&quot;/&gt;&lt;property id=&quot;20307&quot; value=&quot;395&quot;/&gt;&lt;/object&gt;&lt;object type=&quot;3&quot; unique_id=&quot;125672&quot;&gt;&lt;property id=&quot;20148&quot; value=&quot;5&quot;/&gt;&lt;property id=&quot;20300&quot; value=&quot;Slide 108 - &amp;quot;Night Navigation&amp;quot;&quot;/&gt;&lt;property id=&quot;20307&quot; value=&quot;396&quot;/&gt;&lt;/object&gt;&lt;object type=&quot;3&quot; unique_id=&quot;125673&quot;&gt;&lt;property id=&quot;20148&quot; value=&quot;5&quot;/&gt;&lt;property id=&quot;20300&quot; value=&quot;Slide 110 - &amp;quot;Sound Signals&amp;quot;&quot;/&gt;&lt;property id=&quot;20307&quot; value=&quot;398&quot;/&gt;&lt;/object&gt;&lt;object type=&quot;3&quot; unique_id=&quot;125674&quot;&gt;&lt;property id=&quot;20148&quot; value=&quot;5&quot;/&gt;&lt;property id=&quot;20300&quot; value=&quot;Slide 111 - &amp;quot;Sound Signals&amp;quot;&quot;/&gt;&lt;property id=&quot;20307&quot; value=&quot;400&quot;/&gt;&lt;/object&gt;&lt;object type=&quot;3&quot; unique_id=&quot;125675&quot;&gt;&lt;property id=&quot;20148&quot; value=&quot;5&quot;/&gt;&lt;property id=&quot;20300&quot; value=&quot;Slide 112 - &amp;quot;Sound Signals&amp;quot;&quot;/&gt;&lt;property id=&quot;20307&quot; value=&quot;402&quot;/&gt;&lt;/object&gt;&lt;object type=&quot;3&quot; unique_id=&quot;125677&quot;&gt;&lt;property id=&quot;20148&quot; value=&quot;5&quot;/&gt;&lt;property id=&quot;20300&quot; value=&quot;Slide 113 - &amp;quot;Sound Signals&amp;quot;&quot;/&gt;&lt;property id=&quot;20307&quot; value=&quot;404&quot;/&gt;&lt;/object&gt;&lt;object type=&quot;3&quot; unique_id=&quot;131347&quot;&gt;&lt;property id=&quot;20148&quot; value=&quot;5&quot;/&gt;&lt;property id=&quot;20300&quot; value=&quot;Slide 114 - &amp;quot;U.S. Aids To Navigation System (ATON)&amp;quot;&quot;/&gt;&lt;property id=&quot;20307&quot; value=&quot;406&quot;/&gt;&lt;/object&gt;&lt;object type=&quot;3&quot; unique_id=&quot;131348&quot;&gt;&lt;property id=&quot;20148&quot; value=&quot;5&quot;/&gt;&lt;property id=&quot;20300&quot; value=&quot;Slide 115 - &amp;quot;U.S. Aids To Navigation System&amp;quot;&quot;/&gt;&lt;property id=&quot;20307&quot; value=&quot;407&quot;/&gt;&lt;/object&gt;&lt;object type=&quot;3&quot; unique_id=&quot;131349&quot;&gt;&lt;property id=&quot;20148&quot; value=&quot;5&quot;/&gt;&lt;property id=&quot;20300&quot; value=&quot;Slide 116 - &amp;quot;U.S. Aids To Navigation System&amp;quot;&quot;/&gt;&lt;property id=&quot;20307&quot; value=&quot;408&quot;/&gt;&lt;/object&gt;&lt;object type=&quot;3&quot; unique_id=&quot;131350&quot;&gt;&lt;property id=&quot;20148&quot; value=&quot;5&quot;/&gt;&lt;property id=&quot;20300&quot; value=&quot;Slide 117 - &amp;quot;U.S. Aids To Navigation System&amp;quot;&quot;/&gt;&lt;property id=&quot;20307&quot; value=&quot;409&quot;/&gt;&lt;/object&gt;&lt;object type=&quot;3&quot; unique_id=&quot;131351&quot;&gt;&lt;property id=&quot;20148&quot; value=&quot;5&quot;/&gt;&lt;property id=&quot;20300&quot; value=&quot;Slide 118 - &amp;quot;U.S. Aids To Navigation System&amp;quot;&quot;/&gt;&lt;property id=&quot;20307&quot; value=&quot;410&quot;/&gt;&lt;/object&gt;&lt;object type=&quot;3&quot; unique_id=&quot;131352&quot;&gt;&lt;property id=&quot;20148&quot; value=&quot;5&quot;/&gt;&lt;property id=&quot;20300&quot; value=&quot;Slide 119 - &amp;quot;U.S. Aids To Navigation System&amp;quot;&quot;/&gt;&lt;property id=&quot;20307&quot; value=&quot;411&quot;/&gt;&lt;/object&gt;&lt;object type=&quot;3&quot; unique_id=&quot;131353&quot;&gt;&lt;property id=&quot;20148&quot; value=&quot;5&quot;/&gt;&lt;property id=&quot;20300&quot; value=&quot;Slide 120 - &amp;quot;U.S. Aids To Navigation System&amp;quot;&quot;/&gt;&lt;property id=&quot;20307&quot; value=&quot;413&quot;/&gt;&lt;/object&gt;&lt;object type=&quot;3&quot; unique_id=&quot;131354&quot;&gt;&lt;property id=&quot;20148&quot; value=&quot;5&quot;/&gt;&lt;property id=&quot;20300&quot; value=&quot;Slide 121 - &amp;quot;U.S. Aids To Navigation System&amp;quot;&quot;/&gt;&lt;property id=&quot;20307&quot; value=&quot;414&quot;/&gt;&lt;/object&gt;&lt;object type=&quot;3&quot; unique_id=&quot;131355&quot;&gt;&lt;property id=&quot;20148&quot; value=&quot;5&quot;/&gt;&lt;property id=&quot;20300&quot; value=&quot;Slide 122 - &amp;quot;U.S. Aids To Navigation System&amp;quot;&quot;/&gt;&lt;property id=&quot;20307&quot; value=&quot;416&quot;/&gt;&lt;/object&gt;&lt;object type=&quot;3&quot; unique_id=&quot;131356&quot;&gt;&lt;property id=&quot;20148&quot; value=&quot;5&quot;/&gt;&lt;property id=&quot;20300&quot; value=&quot;Slide 123 - &amp;quot;U.S. Aids To Navigation System&amp;quot;&quot;/&gt;&lt;property id=&quot;20307&quot; value=&quot;417&quot;/&gt;&lt;/object&gt;&lt;object type=&quot;3&quot; unique_id=&quot;131357&quot;&gt;&lt;property id=&quot;20148&quot; value=&quot;5&quot;/&gt;&lt;property id=&quot;20300&quot; value=&quot;Slide 124 - &amp;quot;U.S. Aids To Navigation System&amp;quot;&quot;/&gt;&lt;property id=&quot;20307&quot; value=&quot;419&quot;/&gt;&lt;/object&gt;&lt;object type=&quot;3&quot; unique_id=&quot;131358&quot;&gt;&lt;property id=&quot;20148&quot; value=&quot;5&quot;/&gt;&lt;property id=&quot;20300&quot; value=&quot;Slide 125 - &amp;quot;U.S. Aids To Navigation System&amp;quot;&quot;/&gt;&lt;property id=&quot;20307&quot; value=&quot;420&quot;/&gt;&lt;/object&gt;&lt;object type=&quot;3&quot; unique_id=&quot;131359&quot;&gt;&lt;property id=&quot;20148&quot; value=&quot;5&quot;/&gt;&lt;property id=&quot;20300&quot; value=&quot;Slide 126 - &amp;quot;U.S. Aids To Navigation System&amp;quot;&quot;/&gt;&lt;property id=&quot;20307&quot; value=&quot;422&quot;/&gt;&lt;/object&gt;&lt;object type=&quot;3&quot; unique_id=&quot;131360&quot;&gt;&lt;property id=&quot;20148&quot; value=&quot;5&quot;/&gt;&lt;property id=&quot;20300&quot; value=&quot;Slide 127 - &amp;quot;U.S. Aids To Navigation System&amp;quot;&quot;/&gt;&lt;property id=&quot;20307&quot; value=&quot;424&quot;/&gt;&lt;/object&gt;&lt;object type=&quot;3&quot; unique_id=&quot;131361&quot;&gt;&lt;property id=&quot;20148&quot; value=&quot;5&quot;/&gt;&lt;property id=&quot;20300&quot; value=&quot;Slide 128 - &amp;quot;U.S. Aids To Navigation System&amp;quot;&quot;/&gt;&lt;property id=&quot;20307&quot; value=&quot;425&quot;/&gt;&lt;/object&gt;&lt;object type=&quot;3&quot; unique_id=&quot;131362&quot;&gt;&lt;property id=&quot;20148&quot; value=&quot;5&quot;/&gt;&lt;property id=&quot;20300&quot; value=&quot;Slide 129 - &amp;quot;Anchoring&amp;quot;&quot;/&gt;&lt;property id=&quot;20307&quot; value=&quot;426&quot;/&gt;&lt;/object&gt;&lt;object type=&quot;3&quot; unique_id=&quot;131363&quot;&gt;&lt;property id=&quot;20148&quot; value=&quot;5&quot;/&gt;&lt;property id=&quot;20300&quot; value=&quot;Slide 130 - &amp;quot;Dams, Locks, and Bridges&amp;quot;&quot;/&gt;&lt;property id=&quot;20307&quot; value=&quot;427&quot;/&gt;&lt;/object&gt;&lt;object type=&quot;3&quot; unique_id=&quot;131364&quot;&gt;&lt;property id=&quot;20148&quot; value=&quot;5&quot;/&gt;&lt;property id=&quot;20300&quot; value=&quot;Slide 131 - &amp;quot;Dams, Locks, and Bridges&amp;quot;&quot;/&gt;&lt;property id=&quot;20307&quot; value=&quot;428&quot;/&gt;&lt;/object&gt;&lt;object type=&quot;3&quot; unique_id=&quot;131365&quot;&gt;&lt;property id=&quot;20148&quot; value=&quot;5&quot;/&gt;&lt;property id=&quot;20300&quot; value=&quot;Slide 132 - &amp;quot;Dams, Locks, and Bridges&amp;quot;&quot;/&gt;&lt;property id=&quot;20307&quot; value=&quot;429&quot;/&gt;&lt;/object&gt;&lt;object type=&quot;3&quot; unique_id=&quot;131366&quot;&gt;&lt;property id=&quot;20148&quot; value=&quot;5&quot;/&gt;&lt;property id=&quot;20300&quot; value=&quot;Slide 133 - &amp;quot;Dams, Locks, and Bridges&amp;quot;&quot;/&gt;&lt;property id=&quot;20307&quot; value=&quot;430&quot;/&gt;&lt;/object&gt;&lt;object type=&quot;3&quot; unique_id=&quot;131367&quot;&gt;&lt;property id=&quot;20148&quot; value=&quot;5&quot;/&gt;&lt;property id=&quot;20300&quot; value=&quot;Slide 134 - &amp;quot;Changing Water Levels&amp;quot;&quot;/&gt;&lt;property id=&quot;20307&quot; value=&quot;431&quot;/&gt;&lt;/object&gt;&lt;object type=&quot;3&quot; unique_id=&quot;131368&quot;&gt;&lt;property id=&quot;20148&quot; value=&quot;5&quot;/&gt;&lt;property id=&quot;20300&quot; value=&quot;Slide 136 - &amp;quot;Compasses and Charts&amp;quot;&quot;/&gt;&lt;property id=&quot;20307&quot; value=&quot;433&quot;/&gt;&lt;/object&gt;&lt;object type=&quot;3&quot; unique_id=&quot;131369&quot;&gt;&lt;property id=&quot;20148&quot; value=&quot;5&quot;/&gt;&lt;property id=&quot;20300&quot; value=&quot;Slide 137 - &amp;quot;Compasses and Charts&amp;quot;&quot;/&gt;&lt;property id=&quot;20307&quot; value=&quot;435&quot;/&gt;&lt;/object&gt;&lt;object type=&quot;3&quot; unique_id=&quot;131370&quot;&gt;&lt;property id=&quot;20148&quot; value=&quot;5&quot;/&gt;&lt;property id=&quot;20300&quot; value=&quot;Slide 138 - &amp;quot;Compasses and Charts&amp;quot;&quot;/&gt;&lt;property id=&quot;20307&quot; value=&quot;436&quot;/&gt;&lt;/object&gt;&lt;object type=&quot;3&quot; unique_id=&quot;131371&quot;&gt;&lt;property id=&quot;20148&quot; value=&quot;5&quot;/&gt;&lt;property id=&quot;20300&quot; value=&quot;Slide 139 - &amp;quot;Personal Watercraft (PWC)&amp;quot;&quot;/&gt;&lt;property id=&quot;20307&quot; value=&quot;437&quot;/&gt;&lt;/object&gt;&lt;object type=&quot;3&quot; unique_id=&quot;131372&quot;&gt;&lt;property id=&quot;20148&quot; value=&quot;5&quot;/&gt;&lt;property id=&quot;20300&quot; value=&quot;Slide 140 - &amp;quot;Personal Watercraft&amp;quot;&quot;/&gt;&lt;property id=&quot;20307&quot; value=&quot;438&quot;/&gt;&lt;/object&gt;&lt;object type=&quot;3&quot; unique_id=&quot;131373&quot;&gt;&lt;property id=&quot;20148&quot; value=&quot;5&quot;/&gt;&lt;property id=&quot;20300&quot; value=&quot;Slide 141 - &amp;quot;Personal Watercraft&amp;quot;&quot;/&gt;&lt;property id=&quot;20307&quot; value=&quot;439&quot;/&gt;&lt;/object&gt;&lt;object type=&quot;3&quot; unique_id=&quot;131374&quot;&gt;&lt;property id=&quot;20148&quot; value=&quot;5&quot;/&gt;&lt;property id=&quot;20300&quot; value=&quot;Slide 142 - &amp;quot;Personal Watercraft&amp;quot;&quot;/&gt;&lt;property id=&quot;20307&quot; value=&quot;440&quot;/&gt;&lt;/object&gt;&lt;object type=&quot;3&quot; unique_id=&quot;131375&quot;&gt;&lt;property id=&quot;20148&quot; value=&quot;5&quot;/&gt;&lt;property id=&quot;20300&quot; value=&quot;Slide 143 - &amp;quot;Personal Watercraft&amp;quot;&quot;/&gt;&lt;property id=&quot;20307&quot; value=&quot;442&quot;/&gt;&lt;/object&gt;&lt;object type=&quot;3&quot; unique_id=&quot;131376&quot;&gt;&lt;property id=&quot;20148&quot; value=&quot;5&quot;/&gt;&lt;property id=&quot;20300&quot; value=&quot;Slide 144 - &amp;quot;Personal Watercraft&amp;quot;&quot;/&gt;&lt;property id=&quot;20307&quot; value=&quot;443&quot;/&gt;&lt;/object&gt;&lt;object type=&quot;3&quot; unique_id=&quot;131377&quot;&gt;&lt;property id=&quot;20148&quot; value=&quot;5&quot;/&gt;&lt;property id=&quot;20300&quot; value=&quot;Slide 145 - &amp;quot;Personal Watercraft&amp;quot;&quot;/&gt;&lt;property id=&quot;20307&quot; value=&quot;444&quot;/&gt;&lt;/object&gt;&lt;object type=&quot;3&quot; unique_id=&quot;131378&quot;&gt;&lt;property id=&quot;20148&quot; value=&quot;5&quot;/&gt;&lt;property id=&quot;20300&quot; value=&quot;Slide 146 - &amp;quot;Personal Watercraft&amp;quot;&quot;/&gt;&lt;property id=&quot;20307&quot; value=&quot;445&quot;/&gt;&lt;/object&gt;&lt;object type=&quot;3&quot; unique_id=&quot;131379&quot;&gt;&lt;property id=&quot;20148&quot; value=&quot;5&quot;/&gt;&lt;property id=&quot;20300&quot; value=&quot;Slide 147 - &amp;quot;Ignition Safety Switches&amp;quot;&quot;/&gt;&lt;property id=&quot;20307&quot; value=&quot;447&quot;/&gt;&lt;/object&gt;&lt;object type=&quot;3&quot; unique_id=&quot;131380&quot;&gt;&lt;property id=&quot;20148&quot; value=&quot;5&quot;/&gt;&lt;property id=&quot;20300&quot; value=&quot;Slide 148 - &amp;quot;Ignition Safety Switches&amp;quot;&quot;/&gt;&lt;property id=&quot;20307&quot; value=&quot;449&quot;/&gt;&lt;/object&gt;&lt;object type=&quot;3&quot; unique_id=&quot;131381&quot;&gt;&lt;property id=&quot;20148&quot; value=&quot;5&quot;/&gt;&lt;property id=&quot;20300&quot; value=&quot;Slide 149 - &amp;quot;Avoid Propeller Strike Injuries&amp;quot;&quot;/&gt;&lt;property id=&quot;20307&quot; value=&quot;450&quot;/&gt;&lt;/object&gt;&lt;object type=&quot;3&quot; unique_id=&quot;131382&quot;&gt;&lt;property id=&quot;20148&quot; value=&quot;5&quot;/&gt;&lt;property id=&quot;20300&quot; value=&quot;Slide 151 - &amp;quot;Avoid Propeller Strike Injuries&amp;quot;&quot;/&gt;&lt;property id=&quot;20307&quot; value=&quot;451&quot;/&gt;&lt;/object&gt;&lt;object type=&quot;3&quot; unique_id=&quot;131384&quot;&gt;&lt;property id=&quot;20148&quot; value=&quot;5&quot;/&gt;&lt;property id=&quot;20300&quot; value=&quot;Slide 152 - &amp;quot;Avoid Propeller Strike Injuries&amp;quot;&quot;/&gt;&lt;property id=&quot;20307&quot; value=&quot;453&quot;/&gt;&lt;/object&gt;&lt;object type=&quot;3&quot; unique_id=&quot;139124&quot;&gt;&lt;property id=&quot;20148&quot; value=&quot;5&quot;/&gt;&lt;property id=&quot;20300&quot; value=&quot;Slide 153 - &amp;quot;Avoid Propeller Strike Injuries&amp;quot;&quot;/&gt;&lt;property id=&quot;20307&quot; value=&quot;454&quot;/&gt;&lt;/object&gt;&lt;object type=&quot;3&quot; unique_id=&quot;139125&quot;&gt;&lt;property id=&quot;20148&quot; value=&quot;5&quot;/&gt;&lt;property id=&quot;20300&quot; value=&quot;Slide 154 - &amp;quot;Circle of Death&amp;quot;&quot;/&gt;&lt;property id=&quot;20307&quot; value=&quot;455&quot;/&gt;&lt;/object&gt;&lt;object type=&quot;3&quot; unique_id=&quot;139126&quot;&gt;&lt;property id=&quot;20148&quot; value=&quot;5&quot;/&gt;&lt;property id=&quot;20300&quot; value=&quot;Slide 155&quot;/&gt;&lt;property id=&quot;20307&quot; value=&quot;456&quot;/&gt;&lt;/object&gt;&lt;object type=&quot;3&quot; unique_id=&quot;139127&quot;&gt;&lt;property id=&quot;20148&quot; value=&quot;5&quot;/&gt;&lt;property id=&quot;20300&quot; value=&quot;Slide 156 - &amp;quot;Chapter Four&amp;quot;&quot;/&gt;&lt;property id=&quot;20307&quot; value=&quot;458&quot;/&gt;&lt;/object&gt;&lt;object type=&quot;3&quot; unique_id=&quot;139128&quot;&gt;&lt;property id=&quot;20148&quot; value=&quot;5&quot;/&gt;&lt;property id=&quot;20300&quot; value=&quot;Slide 157 - &amp;quot;Key Topics&amp;quot;&quot;/&gt;&lt;property id=&quot;20307&quot; value=&quot;459&quot;/&gt;&lt;/object&gt;&lt;object type=&quot;3&quot; unique_id=&quot;139129&quot;&gt;&lt;property id=&quot;20148&quot; value=&quot;5&quot;/&gt;&lt;property id=&quot;20300&quot; value=&quot;Slide 158 - &amp;quot;Key Topics&amp;quot;&quot;/&gt;&lt;property id=&quot;20307&quot; value=&quot;463&quot;/&gt;&lt;/object&gt;&lt;object type=&quot;3&quot; unique_id=&quot;139130&quot;&gt;&lt;property id=&quot;20148&quot; value=&quot;5&quot;/&gt;&lt;property id=&quot;20300&quot; value=&quot;Slide 159 - &amp;quot;Key Topics&amp;quot;&quot;/&gt;&lt;property id=&quot;20307&quot; value=&quot;460&quot;/&gt;&lt;/object&gt;&lt;object type=&quot;3&quot; unique_id=&quot;139131&quot;&gt;&lt;property id=&quot;20148&quot; value=&quot;5&quot;/&gt;&lt;property id=&quot;20300&quot; value=&quot;Slide 160 - &amp;quot;Objectives&amp;quot;&quot;/&gt;&lt;property id=&quot;20307&quot; value=&quot;462&quot;/&gt;&lt;/object&gt;&lt;object type=&quot;3&quot; unique_id=&quot;139132&quot;&gt;&lt;property id=&quot;20148&quot; value=&quot;5&quot;/&gt;&lt;property id=&quot;20300&quot; value=&quot;Slide 161 - &amp;quot;Objectives&amp;quot;&quot;/&gt;&lt;property id=&quot;20307&quot; value=&quot;464&quot;/&gt;&lt;/object&gt;&lt;object type=&quot;3&quot; unique_id=&quot;139133&quot;&gt;&lt;property id=&quot;20148&quot; value=&quot;5&quot;/&gt;&lt;property id=&quot;20300&quot; value=&quot;Slide 162 - &amp;quot;Objectives&amp;quot;&quot;/&gt;&lt;property id=&quot;20307&quot; value=&quot;465&quot;/&gt;&lt;/object&gt;&lt;object type=&quot;3&quot; unique_id=&quot;139134&quot;&gt;&lt;property id=&quot;20148&quot; value=&quot;5&quot;/&gt;&lt;property id=&quot;20300&quot; value=&quot;Slide 163 - &amp;quot;Objectives&amp;quot;&quot;/&gt;&lt;property id=&quot;20307&quot; value=&quot;466&quot;/&gt;&lt;/object&gt;&lt;object type=&quot;3&quot; unique_id=&quot;139135&quot;&gt;&lt;property id=&quot;20148&quot; value=&quot;5&quot;/&gt;&lt;property id=&quot;20300&quot; value=&quot;Slide 164&quot;/&gt;&lt;property id=&quot;20307&quot; value=&quot;467&quot;/&gt;&lt;/object&gt;&lt;object type=&quot;3&quot; unique_id=&quot;139136&quot;&gt;&lt;property id=&quot;20148&quot; value=&quot;5&quot;/&gt;&lt;property id=&quot;20300&quot; value=&quot;Slide 165 - &amp;quot;Hull Identification Number&amp;quot;&quot;/&gt;&lt;property id=&quot;20307&quot; value=&quot;468&quot;/&gt;&lt;/object&gt;&lt;object type=&quot;3&quot; unique_id=&quot;139137&quot;&gt;&lt;property id=&quot;20148&quot; value=&quot;5&quot;/&gt;&lt;property id=&quot;20300&quot; value=&quot;Slide 166 - &amp;quot;Hull Identification Number&amp;quot;&quot;/&gt;&lt;property id=&quot;20307&quot; value=&quot;470&quot;/&gt;&lt;/object&gt;&lt;object type=&quot;3&quot; unique_id=&quot;139138&quot;&gt;&lt;property id=&quot;20148&quot; value=&quot;5&quot;/&gt;&lt;property id=&quot;20300&quot; value=&quot;Slide 168 - &amp;quot;Alcohol and Drugs&amp;quot;&quot;/&gt;&lt;property id=&quot;20307&quot; value=&quot;471&quot;/&gt;&lt;/object&gt;&lt;object type=&quot;3&quot; unique_id=&quot;139139&quot;&gt;&lt;property id=&quot;20148&quot; value=&quot;5&quot;/&gt;&lt;property id=&quot;20300&quot; value=&quot;Slide 170 - &amp;quot;Alcohol and Drugs&amp;quot;&quot;/&gt;&lt;property id=&quot;20307&quot; value=&quot;472&quot;/&gt;&lt;/object&gt;&lt;object type=&quot;3&quot; unique_id=&quot;139140&quot;&gt;&lt;property id=&quot;20148&quot; value=&quot;5&quot;/&gt;&lt;property id=&quot;20300&quot; value=&quot;Slide 171 - &amp;quot;Alcohol and Drugs&amp;quot;&quot;/&gt;&lt;property id=&quot;20307&quot; value=&quot;473&quot;/&gt;&lt;/object&gt;&lt;object type=&quot;3&quot; unique_id=&quot;139141&quot;&gt;&lt;property id=&quot;20148&quot; value=&quot;5&quot;/&gt;&lt;property id=&quot;20300&quot; value=&quot;Slide 172 - &amp;quot;Obstructing Navigation&amp;quot;&quot;/&gt;&lt;property id=&quot;20307&quot; value=&quot;475&quot;/&gt;&lt;/object&gt;&lt;object type=&quot;3&quot; unique_id=&quot;139142&quot;&gt;&lt;property id=&quot;20148&quot; value=&quot;5&quot;/&gt;&lt;property id=&quot;20300&quot; value=&quot;Slide 174 - &amp;quot;Homeland Security&amp;quot;&quot;/&gt;&lt;property id=&quot;20307&quot; value=&quot;476&quot;/&gt;&lt;/object&gt;&lt;object type=&quot;3&quot; unique_id=&quot;139143&quot;&gt;&lt;property id=&quot;20148&quot; value=&quot;5&quot;/&gt;&lt;property id=&quot;20300&quot; value=&quot;Slide 175 - &amp;quot;Homeland Security&amp;quot;&quot;/&gt;&lt;property id=&quot;20307&quot; value=&quot;477&quot;/&gt;&lt;/object&gt;&lt;object type=&quot;3&quot; unique_id=&quot;139144&quot;&gt;&lt;property id=&quot;20148&quot; value=&quot;5&quot;/&gt;&lt;property id=&quot;20300&quot; value=&quot;Slide 176 - &amp;quot;Personal Flotation Devices (PFDs)&amp;quot;&quot;/&gt;&lt;property id=&quot;20307&quot; value=&quot;479&quot;/&gt;&lt;/object&gt;&lt;object type=&quot;3&quot; unique_id=&quot;139145&quot;&gt;&lt;property id=&quot;20148&quot; value=&quot;5&quot;/&gt;&lt;property id=&quot;20300&quot; value=&quot;Slide 178 - &amp;quot;Personal Flotation Devices (PFDs)&amp;quot;&quot;/&gt;&lt;property id=&quot;20307&quot; value=&quot;481&quot;/&gt;&lt;/object&gt;&lt;object type=&quot;3&quot; unique_id=&quot;139146&quot;&gt;&lt;property id=&quot;20148&quot; value=&quot;5&quot;/&gt;&lt;property id=&quot;20300&quot; value=&quot;Slide 179 - &amp;quot;Personal Flotation Devices (PFDs)&amp;quot;&quot;/&gt;&lt;property id=&quot;20307&quot; value=&quot;483&quot;/&gt;&lt;/object&gt;&lt;object type=&quot;3&quot; unique_id=&quot;139147&quot;&gt;&lt;property id=&quot;20148&quot; value=&quot;5&quot;/&gt;&lt;property id=&quot;20300&quot; value=&quot;Slide 180 - &amp;quot;Personal Flotation Devices (PFDs)&amp;quot;&quot;/&gt;&lt;property id=&quot;20307&quot; value=&quot;485&quot;/&gt;&lt;/object&gt;&lt;object type=&quot;3&quot; unique_id=&quot;139148&quot;&gt;&lt;property id=&quot;20148&quot; value=&quot;5&quot;/&gt;&lt;property id=&quot;20300&quot; value=&quot;Slide 181 - &amp;quot;Personal Flotation Devices (PFDs)&amp;quot;&quot;/&gt;&lt;property id=&quot;20307&quot; value=&quot;487&quot;/&gt;&lt;/object&gt;&lt;object type=&quot;3&quot; unique_id=&quot;139149&quot;&gt;&lt;property id=&quot;20148&quot; value=&quot;5&quot;/&gt;&lt;property id=&quot;20300&quot; value=&quot;Slide 182 - &amp;quot;Personal Flotation Devices (PFDs)&amp;quot;&quot;/&gt;&lt;property id=&quot;20307&quot; value=&quot;489&quot;/&gt;&lt;/object&gt;&lt;object type=&quot;3&quot; unique_id=&quot;139150&quot;&gt;&lt;property id=&quot;20148&quot; value=&quot;5&quot;/&gt;&lt;property id=&quot;20300&quot; value=&quot;Slide 183 - &amp;quot;Personal Flotation Devices&amp;quot;&quot;/&gt;&lt;property id=&quot;20307&quot; value=&quot;490&quot;/&gt;&lt;/object&gt;&lt;object type=&quot;3&quot; unique_id=&quot;139151&quot;&gt;&lt;property id=&quot;20148&quot; value=&quot;5&quot;/&gt;&lt;property id=&quot;20300&quot; value=&quot;Slide 184 - &amp;quot;PFD Requirements&amp;quot;&quot;/&gt;&lt;property id=&quot;20307&quot; value=&quot;492&quot;/&gt;&lt;/object&gt;&lt;object type=&quot;3&quot; unique_id=&quot;139152&quot;&gt;&lt;property id=&quot;20148&quot; value=&quot;5&quot;/&gt;&lt;property id=&quot;20300&quot; value=&quot;Slide 185 - &amp;quot;Fire Extinguishers&amp;quot;&quot;/&gt;&lt;property id=&quot;20307&quot; value=&quot;494&quot;/&gt;&lt;/object&gt;&lt;object type=&quot;3&quot; unique_id=&quot;139153&quot;&gt;&lt;property id=&quot;20148&quot; value=&quot;5&quot;/&gt;&lt;property id=&quot;20300&quot; value=&quot;Slide 186 - &amp;quot;Fire Extinguishers&amp;quot;&quot;/&gt;&lt;property id=&quot;20307&quot; value=&quot;496&quot;/&gt;&lt;/object&gt;&lt;object type=&quot;3&quot; unique_id=&quot;139154&quot;&gt;&lt;property id=&quot;20148&quot; value=&quot;5&quot;/&gt;&lt;property id=&quot;20300&quot; value=&quot;Slide 187 - &amp;quot;Fire Extinguishers&amp;quot;&quot;/&gt;&lt;property id=&quot;20307&quot; value=&quot;497&quot;/&gt;&lt;/object&gt;&lt;object type=&quot;3&quot; unique_id=&quot;139155&quot;&gt;&lt;property id=&quot;20148&quot; value=&quot;5&quot;/&gt;&lt;property id=&quot;20300&quot; value=&quot;Slide 188 - &amp;quot;Fire Extinguishers&amp;quot;&quot;/&gt;&lt;property id=&quot;20307&quot; value=&quot;498&quot;/&gt;&lt;/object&gt;&lt;object type=&quot;3&quot; unique_id=&quot;139156&quot;&gt;&lt;property id=&quot;20148&quot; value=&quot;5&quot;/&gt;&lt;property id=&quot;20300&quot; value=&quot;Slide 189 - &amp;quot;Backfire Flame Arrestors&amp;quot;&quot;/&gt;&lt;property id=&quot;20307&quot; value=&quot;500&quot;/&gt;&lt;/object&gt;&lt;object type=&quot;3&quot; unique_id=&quot;139157&quot;&gt;&lt;property id=&quot;20148&quot; value=&quot;5&quot;/&gt;&lt;property id=&quot;20300&quot; value=&quot;Slide 190 - &amp;quot;Ventilation Systems&amp;quot;&quot;/&gt;&lt;property id=&quot;20307&quot; value=&quot;502&quot;/&gt;&lt;/object&gt;&lt;object type=&quot;3&quot; unique_id=&quot;139158&quot;&gt;&lt;property id=&quot;20148&quot; value=&quot;5&quot;/&gt;&lt;property id=&quot;20300&quot; value=&quot;Slide 191 - &amp;quot;Ventilation Systems&amp;quot;&quot;/&gt;&lt;property id=&quot;20307&quot; value=&quot;503&quot;/&gt;&lt;/object&gt;&lt;object type=&quot;3&quot; unique_id=&quot;139160&quot;&gt;&lt;property id=&quot;20148&quot; value=&quot;5&quot;/&gt;&lt;property id=&quot;20300&quot; value=&quot;Slide 193 - &amp;quot;Navigation Lights&amp;quot;&quot;/&gt;&lt;property id=&quot;20307&quot; value=&quot;505&quot;/&gt;&lt;/object&gt;&lt;object type=&quot;3&quot; unique_id=&quot;140991&quot;&gt;&lt;property id=&quot;20148&quot; value=&quot;5&quot;/&gt;&lt;property id=&quot;20300&quot; value=&quot;Slide 196 - &amp;quot;Navigation Lights&amp;quot;&quot;/&gt;&lt;property id=&quot;20307&quot; value=&quot;508&quot;/&gt;&lt;/object&gt;&lt;object type=&quot;3&quot; unique_id=&quot;140993&quot;&gt;&lt;property id=&quot;20148&quot; value=&quot;5&quot;/&gt;&lt;property id=&quot;20300&quot; value=&quot;Slide 197 - &amp;quot;Navigation Lights&amp;quot;&quot;/&gt;&lt;property id=&quot;20307&quot; value=&quot;510&quot;/&gt;&lt;/object&gt;&lt;object type=&quot;3&quot; unique_id=&quot;143955&quot;&gt;&lt;property id=&quot;20148&quot; value=&quot;5&quot;/&gt;&lt;property id=&quot;20300&quot; value=&quot;Slide 198 - &amp;quot;Navigation Lights&amp;quot;&quot;/&gt;&lt;property id=&quot;20307&quot; value=&quot;511&quot;/&gt;&lt;/object&gt;&lt;object type=&quot;3&quot; unique_id=&quot;143956&quot;&gt;&lt;property id=&quot;20148&quot; value=&quot;5&quot;/&gt;&lt;property id=&quot;20300&quot; value=&quot;Slide 199 - &amp;quot;Navigation Lights&amp;quot;&quot;/&gt;&lt;property id=&quot;20307&quot; value=&quot;512&quot;/&gt;&lt;/object&gt;&lt;object type=&quot;3&quot; unique_id=&quot;143957&quot;&gt;&lt;property id=&quot;20148&quot; value=&quot;5&quot;/&gt;&lt;property id=&quot;20300&quot; value=&quot;Slide 200 - &amp;quot;Visual Distress Signals&amp;quot;&quot;/&gt;&lt;property id=&quot;20307&quot; value=&quot;514&quot;/&gt;&lt;/object&gt;&lt;object type=&quot;3&quot; unique_id=&quot;143959&quot;&gt;&lt;property id=&quot;20148&quot; value=&quot;5&quot;/&gt;&lt;property id=&quot;20300&quot; value=&quot;Slide 201 - &amp;quot;Visual Distress Signals&amp;quot;&quot;/&gt;&lt;property id=&quot;20307&quot; value=&quot;516&quot;/&gt;&lt;/object&gt;&lt;object type=&quot;3&quot; unique_id=&quot;143960&quot;&gt;&lt;property id=&quot;20148&quot; value=&quot;5&quot;/&gt;&lt;property id=&quot;20300&quot; value=&quot;Slide 203 - &amp;quot;Visual Distress Signals&amp;quot;&quot;/&gt;&lt;property id=&quot;20307&quot; value=&quot;518&quot;/&gt;&lt;/object&gt;&lt;object type=&quot;3&quot; unique_id=&quot;143961&quot;&gt;&lt;property id=&quot;20148&quot; value=&quot;5&quot;/&gt;&lt;property id=&quot;20300&quot; value=&quot;Slide 204 - &amp;quot;Visual Distress Signals&amp;quot;&quot;/&gt;&lt;property id=&quot;20307&quot; value=&quot;520&quot;/&gt;&lt;/object&gt;&lt;object type=&quot;3&quot; unique_id=&quot;143962&quot;&gt;&lt;property id=&quot;20148&quot; value=&quot;5&quot;/&gt;&lt;property id=&quot;20300&quot; value=&quot;Slide 205 - &amp;quot;Sound-Producing Devices&amp;quot;&quot;/&gt;&lt;property id=&quot;20307&quot; value=&quot;521&quot;/&gt;&lt;/object&gt;&lt;object type=&quot;3&quot; unique_id=&quot;143963&quot;&gt;&lt;property id=&quot;20148&quot; value=&quot;5&quot;/&gt;&lt;property id=&quot;20300&quot; value=&quot;Slide 206 - &amp;quot;Sound-Producing Devices&amp;quot;&quot;/&gt;&lt;property id=&quot;20307&quot; value=&quot;523&quot;/&gt;&lt;/object&gt;&lt;object type=&quot;3&quot; unique_id=&quot;143966&quot;&gt;&lt;property id=&quot;20148&quot; value=&quot;5&quot;/&gt;&lt;property id=&quot;20300&quot; value=&quot;Slide 207 - &amp;quot;Other Equipment and Regulations&amp;quot;&quot;/&gt;&lt;property id=&quot;20307&quot; value=&quot;526&quot;/&gt;&lt;/object&gt;&lt;object type=&quot;3&quot; unique_id=&quot;147105&quot;&gt;&lt;property id=&quot;20148&quot; value=&quot;5&quot;/&gt;&lt;property id=&quot;20300&quot; value=&quot;Slide 209 - &amp;quot;Requirements Specific to PWCs&amp;quot;&quot;/&gt;&lt;property id=&quot;20307&quot; value=&quot;527&quot;/&gt;&lt;/object&gt;&lt;object type=&quot;3&quot; unique_id=&quot;147106&quot;&gt;&lt;property id=&quot;20148&quot; value=&quot;5&quot;/&gt;&lt;property id=&quot;20300&quot; value=&quot;Slide 210 - &amp;quot;Towing a Person Legally&amp;quot;&quot;/&gt;&lt;property id=&quot;20307&quot; value=&quot;528&quot;/&gt;&lt;/object&gt;&lt;object type=&quot;3&quot; unique_id=&quot;147108&quot;&gt;&lt;property id=&quot;20148&quot; value=&quot;5&quot;/&gt;&lt;property id=&quot;20300&quot; value=&quot;Slide 211 - &amp;quot;Waste, Oil, and Trash Disposal&amp;quot;&quot;/&gt;&lt;property id=&quot;20307&quot; value=&quot;530&quot;/&gt;&lt;/object&gt;&lt;object type=&quot;3&quot; unique_id=&quot;147109&quot;&gt;&lt;property id=&quot;20148&quot; value=&quot;5&quot;/&gt;&lt;property id=&quot;20300&quot; value=&quot;Slide 213 - &amp;quot;Waste, Oil, and Trash Disposal&amp;quot;&quot;/&gt;&lt;property id=&quot;20307&quot; value=&quot;532&quot;/&gt;&lt;/object&gt;&lt;object type=&quot;3&quot; unique_id=&quot;147111&quot;&gt;&lt;property id=&quot;20148&quot; value=&quot;5&quot;/&gt;&lt;property id=&quot;20300&quot; value=&quot;Slide 214 - &amp;quot;Waste, Oil, and Trash Disposal&amp;quot;&quot;/&gt;&lt;property id=&quot;20307&quot; value=&quot;534&quot;/&gt;&lt;/object&gt;&lt;object type=&quot;3&quot; unique_id=&quot;147112&quot;&gt;&lt;property id=&quot;20148&quot; value=&quot;5&quot;/&gt;&lt;property id=&quot;20300&quot; value=&quot;Slide 215 - &amp;quot;Waste, Oil, and Trash Disposal&amp;quot;&quot;/&gt;&lt;property id=&quot;20307&quot; value=&quot;535&quot;/&gt;&lt;/object&gt;&lt;object type=&quot;3&quot; unique_id=&quot;147114&quot;&gt;&lt;property id=&quot;20148&quot; value=&quot;5&quot;/&gt;&lt;property id=&quot;20300&quot; value=&quot;Slide 216 - &amp;quot;Waste, Oil, and Trash Disposal&amp;quot;&quot;/&gt;&lt;property id=&quot;20307&quot; value=&quot;537&quot;/&gt;&lt;/object&gt;&lt;object type=&quot;3&quot; unique_id=&quot;147116&quot;&gt;&lt;property id=&quot;20148&quot; value=&quot;5&quot;/&gt;&lt;property id=&quot;20300&quot; value=&quot;Slide 218 - &amp;quot;Waste, Oil, and Trash Disposal&amp;quot;&quot;/&gt;&lt;property id=&quot;20307&quot; value=&quot;539&quot;/&gt;&lt;/object&gt;&lt;object type=&quot;3&quot; unique_id=&quot;156550&quot;&gt;&lt;property id=&quot;20148&quot; value=&quot;5&quot;/&gt;&lt;property id=&quot;20300&quot; value=&quot;Slide 219 - &amp;quot;Waste, Oil, and Trash Disposal&amp;quot;&quot;/&gt;&lt;property id=&quot;20307&quot; value=&quot;540&quot;/&gt;&lt;/object&gt;&lt;object type=&quot;3&quot; unique_id=&quot;156551&quot;&gt;&lt;property id=&quot;20148&quot; value=&quot;5&quot;/&gt;&lt;property id=&quot;20300&quot; value=&quot;Slide 220 - &amp;quot;Waste, Oil, and Trash Disposal&amp;quot;&quot;/&gt;&lt;property id=&quot;20307&quot; value=&quot;542&quot;/&gt;&lt;/object&gt;&lt;object type=&quot;3&quot; unique_id=&quot;156552&quot;&gt;&lt;property id=&quot;20148&quot; value=&quot;5&quot;/&gt;&lt;property id=&quot;20300&quot; value=&quot;Slide 221 - &amp;quot;Waste, Oil, and Trash Disposal&amp;quot;&quot;/&gt;&lt;property id=&quot;20307&quot; value=&quot;541&quot;/&gt;&lt;/object&gt;&lt;object type=&quot;3&quot; unique_id=&quot;156553&quot;&gt;&lt;property id=&quot;20148&quot; value=&quot;5&quot;/&gt;&lt;property id=&quot;20300&quot; value=&quot;Slide 222 - &amp;quot;Stop Spread of Nuisance Species&amp;quot;&quot;/&gt;&lt;property id=&quot;20307&quot; value=&quot;544&quot;/&gt;&lt;/object&gt;&lt;object type=&quot;3&quot; unique_id=&quot;156554&quot;&gt;&lt;property id=&quot;20148&quot; value=&quot;5&quot;/&gt;&lt;property id=&quot;20300&quot; value=&quot;Slide 223 - &amp;quot;Stop Spread of Nuisance Species&amp;quot;&quot;/&gt;&lt;property id=&quot;20307&quot; value=&quot;546&quot;/&gt;&lt;/object&gt;&lt;object type=&quot;3&quot; unique_id=&quot;156555&quot;&gt;&lt;property id=&quot;20148&quot; value=&quot;5&quot;/&gt;&lt;property id=&quot;20300&quot; value=&quot;Slide 225 - &amp;quot;Accidents and Casualties&amp;quot;&quot;/&gt;&lt;property id=&quot;20307&quot; value=&quot;547&quot;/&gt;&lt;/object&gt;&lt;object type=&quot;3&quot; unique_id=&quot;156556&quot;&gt;&lt;property id=&quot;20148&quot; value=&quot;5&quot;/&gt;&lt;property id=&quot;20300&quot; value=&quot;Slide 226&quot;/&gt;&lt;property id=&quot;20307&quot; value=&quot;548&quot;/&gt;&lt;/object&gt;&lt;object type=&quot;3&quot; unique_id=&quot;156557&quot;&gt;&lt;property id=&quot;20148&quot; value=&quot;5&quot;/&gt;&lt;property id=&quot;20300&quot; value=&quot;Slide 227&quot;/&gt;&lt;property id=&quot;20307&quot; value=&quot;549&quot;/&gt;&lt;/object&gt;&lt;object type=&quot;3&quot; unique_id=&quot;170449&quot;&gt;&lt;property id=&quot;20148&quot; value=&quot;5&quot;/&gt;&lt;property id=&quot;20300&quot; value=&quot;Slide 283 - &amp;quot;Chapter Six&amp;#x0D;&amp;#x0A;&amp;quot;&quot;/&gt;&lt;property id=&quot;20307&quot; value=&quot;626&quot;/&gt;&lt;/object&gt;&lt;object type=&quot;3&quot; unique_id=&quot;170450&quot;&gt;&lt;property id=&quot;20148&quot; value=&quot;5&quot;/&gt;&lt;property id=&quot;20300&quot; value=&quot;Slide 284 - &amp;quot;Key Topics&amp;quot;&quot;/&gt;&lt;property id=&quot;20307&quot; value=&quot;627&quot;/&gt;&lt;/object&gt;&lt;object type=&quot;3&quot; unique_id=&quot;170451&quot;&gt;&lt;property id=&quot;20148&quot; value=&quot;5&quot;/&gt;&lt;property id=&quot;20300&quot; value=&quot;Slide 285 - &amp;quot;Objectives&amp;quot;&quot;/&gt;&lt;property id=&quot;20307&quot; value=&quot;629&quot;/&gt;&lt;/object&gt;&lt;object type=&quot;3&quot; unique_id=&quot;170452&quot;&gt;&lt;property id=&quot;20148&quot; value=&quot;5&quot;/&gt;&lt;property id=&quot;20300&quot; value=&quot;Slide 287 - &amp;quot;Responsibilities&amp;quot;&quot;/&gt;&lt;property id=&quot;20307&quot; value=&quot;630&quot;/&gt;&lt;/object&gt;&lt;object type=&quot;3&quot; unique_id=&quot;170453&quot;&gt;&lt;property id=&quot;20148&quot; value=&quot;5&quot;/&gt;&lt;property id=&quot;20300&quot; value=&quot;Slide 288 - &amp;quot;Responsibilities&amp;quot;&quot;/&gt;&lt;property id=&quot;20307&quot; value=&quot;632&quot;/&gt;&lt;/object&gt;&lt;object type=&quot;3&quot; unique_id=&quot;170454&quot;&gt;&lt;property id=&quot;20148&quot; value=&quot;5&quot;/&gt;&lt;property id=&quot;20300&quot; value=&quot;Slide 289 - &amp;quot;Responsibilities&amp;quot;&quot;/&gt;&lt;property id=&quot;20307&quot; value=&quot;633&quot;/&gt;&lt;/object&gt;&lt;object type=&quot;3&quot; unique_id=&quot;170455&quot;&gt;&lt;property id=&quot;20148&quot; value=&quot;5&quot;/&gt;&lt;property id=&quot;20300&quot; value=&quot;Slide 290 - &amp;quot;Responsibilities&amp;quot;&quot;/&gt;&lt;property id=&quot;20307&quot; value=&quot;634&quot;/&gt;&lt;/object&gt;&lt;object type=&quot;3&quot; unique_id=&quot;170456&quot;&gt;&lt;property id=&quot;20148&quot; value=&quot;5&quot;/&gt;&lt;property id=&quot;20300&quot; value=&quot;Slide 291 - &amp;quot;Responsibilities&amp;quot;&quot;/&gt;&lt;property id=&quot;20307&quot; value=&quot;635&quot;/&gt;&lt;/object&gt;&lt;object type=&quot;3&quot; unique_id=&quot;174261&quot;&gt;&lt;property id=&quot;20148&quot; value=&quot;5&quot;/&gt;&lt;property id=&quot;20300&quot; value=&quot;Slide 292 - &amp;quot;Responsibilities&amp;quot;&quot;/&gt;&lt;property id=&quot;20307&quot; value=&quot;637&quot;/&gt;&lt;/object&gt;&lt;object type=&quot;3&quot; unique_id=&quot;174262&quot;&gt;&lt;property id=&quot;20148&quot; value=&quot;5&quot;/&gt;&lt;property id=&quot;20300&quot; value=&quot;Slide 293 - &amp;quot;Responsibilities&amp;quot;&quot;/&gt;&lt;property id=&quot;20307&quot; value=&quot;638&quot;/&gt;&lt;/object&gt;&lt;object type=&quot;3&quot; unique_id=&quot;174263&quot;&gt;&lt;property id=&quot;20148&quot; value=&quot;5&quot;/&gt;&lt;property id=&quot;20300&quot; value=&quot;Slide 294 - &amp;quot;Paddlesports—Canoes, Kayaks, Rafts&amp;quot;&quot;/&gt;&lt;property id=&quot;20307&quot; value=&quot;639&quot;/&gt;&lt;/object&gt;&lt;object type=&quot;3&quot; unique_id=&quot;174264&quot;&gt;&lt;property id=&quot;20148&quot; value=&quot;5&quot;/&gt;&lt;property id=&quot;20300&quot; value=&quot;Slide 295 - &amp;quot;Paddlesports&amp;quot;&quot;/&gt;&lt;property id=&quot;20307&quot; value=&quot;640&quot;/&gt;&lt;/object&gt;&lt;object type=&quot;3&quot; unique_id=&quot;174265&quot;&gt;&lt;property id=&quot;20148&quot; value=&quot;5&quot;/&gt;&lt;property id=&quot;20300&quot; value=&quot;Slide 296 - &amp;quot;Paddlesports&amp;quot;&quot;/&gt;&lt;property id=&quot;20307&quot; value=&quot;641&quot;/&gt;&lt;/object&gt;&lt;object type=&quot;3&quot; unique_id=&quot;174266&quot;&gt;&lt;property id=&quot;20148&quot; value=&quot;5&quot;/&gt;&lt;property id=&quot;20300&quot; value=&quot;Slide 297 - &amp;quot;Paddlesports&amp;quot;&quot;/&gt;&lt;property id=&quot;20307&quot; value=&quot;642&quot;/&gt;&lt;/object&gt;&lt;object type=&quot;3&quot; unique_id=&quot;174267&quot;&gt;&lt;property id=&quot;20148&quot; value=&quot;5&quot;/&gt;&lt;property id=&quot;20300&quot; value=&quot;Slide 298 - &amp;quot;Water-Skiing&amp;quot;&quot;/&gt;&lt;property id=&quot;20307&quot; value=&quot;643&quot;/&gt;&lt;/object&gt;&lt;object type=&quot;3&quot; unique_id=&quot;174268&quot;&gt;&lt;property id=&quot;20148&quot; value=&quot;5&quot;/&gt;&lt;property id=&quot;20300&quot; value=&quot;Slide 299 - &amp;quot;Water-Skiing&amp;quot;&quot;/&gt;&lt;property id=&quot;20307&quot; value=&quot;644&quot;/&gt;&lt;/object&gt;&lt;object type=&quot;3&quot; unique_id=&quot;174269&quot;&gt;&lt;property id=&quot;20148&quot; value=&quot;5&quot;/&gt;&lt;property id=&quot;20300&quot; value=&quot;Slide 300 - &amp;quot;Water-Skiing&amp;quot;&quot;/&gt;&lt;property id=&quot;20307&quot; value=&quot;645&quot;/&gt;&lt;/object&gt;&lt;object type=&quot;3&quot; unique_id=&quot;178149&quot;&gt;&lt;property id=&quot;20148&quot; value=&quot;5&quot;/&gt;&lt;property id=&quot;20300&quot; value=&quot;Slide 36 - &amp;quot;Float Plan&amp;quot;&quot;/&gt;&lt;property id=&quot;20307&quot; value=&quot;659&quot;/&gt;&lt;/object&gt;&lt;object type=&quot;3&quot; unique_id=&quot;178150&quot;&gt;&lt;property id=&quot;20148&quot; value=&quot;5&quot;/&gt;&lt;property id=&quot;20300&quot; value=&quot;Slide 301 - &amp;quot;Water-Skiing&amp;quot;&quot;/&gt;&lt;property id=&quot;20307&quot; value=&quot;646&quot;/&gt;&lt;/object&gt;&lt;object type=&quot;3&quot; unique_id=&quot;178151&quot;&gt;&lt;property id=&quot;20148&quot; value=&quot;5&quot;/&gt;&lt;property id=&quot;20300&quot; value=&quot;Slide 302 - &amp;quot;Water-Skiing&amp;quot;&quot;/&gt;&lt;property id=&quot;20307&quot; value=&quot;647&quot;/&gt;&lt;/object&gt;&lt;object type=&quot;3&quot; unique_id=&quot;178152&quot;&gt;&lt;property id=&quot;20148&quot; value=&quot;5&quot;/&gt;&lt;property id=&quot;20300&quot; value=&quot;Slide 303 - &amp;quot;Water-Skiing&amp;quot;&quot;/&gt;&lt;property id=&quot;20307&quot; value=&quot;648&quot;/&gt;&lt;/object&gt;&lt;object type=&quot;3&quot; unique_id=&quot;178153&quot;&gt;&lt;property id=&quot;20148&quot; value=&quot;5&quot;/&gt;&lt;property id=&quot;20300&quot; value=&quot;Slide 305 - &amp;quot;Scuba Diving and Snorkeling&amp;quot;&quot;/&gt;&lt;property id=&quot;20307&quot; value=&quot;649&quot;/&gt;&lt;/object&gt;&lt;object type=&quot;3&quot; unique_id=&quot;178154&quot;&gt;&lt;property id=&quot;20148&quot; value=&quot;5&quot;/&gt;&lt;property id=&quot;20300&quot; value=&quot;Slide 306 - &amp;quot;Scuba Diving and Snorkeling&amp;quot;&quot;/&gt;&lt;property id=&quot;20307&quot; value=&quot;650&quot;/&gt;&lt;/object&gt;&lt;object type=&quot;3&quot; unique_id=&quot;178155&quot;&gt;&lt;property id=&quot;20148&quot; value=&quot;5&quot;/&gt;&lt;property id=&quot;20300&quot; value=&quot;Slide 307 - &amp;quot;Windsurfing&amp;quot;&quot;/&gt;&lt;property id=&quot;20307&quot; value=&quot;651&quot;/&gt;&lt;/object&gt;&lt;object type=&quot;3&quot; unique_id=&quot;178156&quot;&gt;&lt;property id=&quot;20148&quot; value=&quot;5&quot;/&gt;&lt;property id=&quot;20300&quot; value=&quot;Slide 308 - &amp;quot;Sailing&amp;quot;&quot;/&gt;&lt;property id=&quot;20307&quot; value=&quot;652&quot;/&gt;&lt;/object&gt;&lt;object type=&quot;3&quot; unique_id=&quot;178157&quot;&gt;&lt;property id=&quot;20148&quot; value=&quot;5&quot;/&gt;&lt;property id=&quot;20300&quot; value=&quot;Slide 309 - &amp;quot;Sailing&amp;quot;&quot;/&gt;&lt;property id=&quot;20307&quot; value=&quot;653&quot;/&gt;&lt;/object&gt;&lt;object type=&quot;3&quot; unique_id=&quot;178158&quot;&gt;&lt;property id=&quot;20148&quot; value=&quot;5&quot;/&gt;&lt;property id=&quot;20300&quot; value=&quot;Slide 310 - &amp;quot;Fishing&amp;quot;&quot;/&gt;&lt;property id=&quot;20307&quot; value=&quot;654&quot;/&gt;&lt;/object&gt;&lt;object type=&quot;3&quot; unique_id=&quot;178159&quot;&gt;&lt;property id=&quot;20148&quot; value=&quot;5&quot;/&gt;&lt;property id=&quot;20300&quot; value=&quot;Slide 311 - &amp;quot;Fishing&amp;quot;&quot;/&gt;&lt;property id=&quot;20307&quot; value=&quot;655&quot;/&gt;&lt;/object&gt;&lt;object type=&quot;3&quot; unique_id=&quot;178160&quot;&gt;&lt;property id=&quot;20148&quot; value=&quot;5&quot;/&gt;&lt;property id=&quot;20300&quot; value=&quot;Slide 312 - &amp;quot;Hunting&amp;quot;&quot;/&gt;&lt;property id=&quot;20307&quot; value=&quot;656&quot;/&gt;&lt;/object&gt;&lt;object type=&quot;3&quot; unique_id=&quot;178161&quot;&gt;&lt;property id=&quot;20148&quot; value=&quot;5&quot;/&gt;&lt;property id=&quot;20300&quot; value=&quot;Slide 313 - &amp;quot;Hunting&amp;quot;&quot;/&gt;&lt;property id=&quot;20307&quot; value=&quot;657&quot;/&gt;&lt;/object&gt;&lt;object type=&quot;3&quot; unique_id=&quot;178162&quot;&gt;&lt;property id=&quot;20148&quot; value=&quot;5&quot;/&gt;&lt;property id=&quot;20300&quot; value=&quot;Slide 314&quot;/&gt;&lt;property id=&quot;20307&quot; value=&quot;658&quot;/&gt;&lt;/object&gt;&lt;object type=&quot;3&quot; unique_id=&quot;178744&quot;&gt;&lt;property id=&quot;20148&quot; value=&quot;5&quot;/&gt;&lt;property id=&quot;20300&quot; value=&quot;Slide 304 - &amp;quot;Water-Skiing&amp;quot;&quot;/&gt;&lt;property id=&quot;20307&quot; value=&quot;660&quot;/&gt;&lt;/object&gt;&lt;object type=&quot;3&quot; unique_id=&quot;179037&quot;&gt;&lt;property id=&quot;20148&quot; value=&quot;5&quot;/&gt;&lt;property id=&quot;20300&quot; value=&quot;Slide 2&quot;/&gt;&lt;property id=&quot;20307&quot; value=&quot;661&quot;/&gt;&lt;/object&gt;&lt;object type=&quot;3&quot; unique_id=&quot;255586&quot;&gt;&lt;property id=&quot;20148&quot; value=&quot;5&quot;/&gt;&lt;property id=&quot;20300&quot; value=&quot;Slide 3 - &amp;quot;Class Plan&amp;quot;&quot;/&gt;&lt;property id=&quot;20307&quot; value=&quot;706&quot;/&gt;&lt;/object&gt;&lt;object type=&quot;3&quot; unique_id=&quot;255587&quot;&gt;&lt;property id=&quot;20148&quot; value=&quot;5&quot;/&gt;&lt;property id=&quot;20300&quot; value=&quot;Slide 4 - &amp;quot;Chapter One&amp;quot;&quot;/&gt;&lt;property id=&quot;20307&quot; value=&quot;679&quot;/&gt;&lt;/object&gt;&lt;object type=&quot;3&quot; unique_id=&quot;255588&quot;&gt;&lt;property id=&quot;20148&quot; value=&quot;5&quot;/&gt;&lt;property id=&quot;20300&quot; value=&quot;Slide 5 - &amp;quot;Key Topics&amp;quot;&quot;/&gt;&lt;property id=&quot;20307&quot; value=&quot;680&quot;/&gt;&lt;/object&gt;&lt;object type=&quot;3&quot; unique_id=&quot;255589&quot;&gt;&lt;property id=&quot;20148&quot; value=&quot;5&quot;/&gt;&lt;property id=&quot;20300&quot; value=&quot;Slide 6 - &amp;quot;Objectives&amp;quot;&quot;/&gt;&lt;property id=&quot;20307&quot; value=&quot;681&quot;/&gt;&lt;/object&gt;&lt;object type=&quot;3&quot; unique_id=&quot;255590&quot;&gt;&lt;property id=&quot;20148&quot; value=&quot;5&quot;/&gt;&lt;property id=&quot;20300&quot; value=&quot;Slide 7 - &amp;quot;The Many Parts of a Boat&amp;quot;&quot;/&gt;&lt;property id=&quot;20307&quot; value=&quot;682&quot;/&gt;&lt;/object&gt;&lt;object type=&quot;3&quot; unique_id=&quot;255591&quot;&gt;&lt;property id=&quot;20148&quot; value=&quot;5&quot;/&gt;&lt;property id=&quot;20300&quot; value=&quot;Slide 8 - &amp;quot;The Many Parts of a Boat&amp;quot;&quot;/&gt;&lt;property id=&quot;20307&quot; value=&quot;683&quot;/&gt;&lt;/object&gt;&lt;object type=&quot;3&quot; unique_id=&quot;255592&quot;&gt;&lt;property id=&quot;20148&quot; value=&quot;5&quot;/&gt;&lt;property id=&quot;20300&quot; value=&quot;Slide 9 - &amp;quot;Types of Boat Hulls&amp;quot;&quot;/&gt;&lt;property id=&quot;20307&quot; value=&quot;684&quot;/&gt;&lt;/object&gt;&lt;object type=&quot;3&quot; unique_id=&quot;255593&quot;&gt;&lt;property id=&quot;20148&quot; value=&quot;5&quot;/&gt;&lt;property id=&quot;20300&quot; value=&quot;Slide 10 - &amp;quot;Types of Boat Hulls&amp;quot;&quot;/&gt;&lt;property id=&quot;20307&quot; value=&quot;685&quot;/&gt;&lt;/object&gt;&lt;object type=&quot;3&quot; unique_id=&quot;255594&quot;&gt;&lt;property id=&quot;20148&quot; value=&quot;5&quot;/&gt;&lt;property id=&quot;20300&quot; value=&quot;Slide 11 - &amp;quot;Types of Boat Hulls&amp;quot;&quot;/&gt;&lt;property id=&quot;20307&quot; value=&quot;686&quot;/&gt;&lt;/object&gt;&lt;object type=&quot;3&quot; unique_id=&quot;255595&quot;&gt;&lt;property id=&quot;20148&quot; value=&quot;5&quot;/&gt;&lt;property id=&quot;20300&quot; value=&quot;Slide 12 - &amp;quot;Types of Boat Hulls&amp;quot;&quot;/&gt;&lt;property id=&quot;20307&quot; value=&quot;687&quot;/&gt;&lt;/object&gt;&lt;object type=&quot;3&quot; unique_id=&quot;255596&quot;&gt;&lt;property id=&quot;20148&quot; value=&quot;5&quot;/&gt;&lt;property id=&quot;20300&quot; value=&quot;Slide 13 - &amp;quot;Types of Boat Hulls&amp;quot;&quot;/&gt;&lt;property id=&quot;20307&quot; value=&quot;688&quot;/&gt;&lt;/object&gt;&lt;object type=&quot;3&quot; unique_id=&quot;255597&quot;&gt;&lt;property id=&quot;20148&quot; value=&quot;5&quot;/&gt;&lt;property id=&quot;20300&quot; value=&quot;Slide 14 - &amp;quot;Types of Boat Hulls&amp;quot;&quot;/&gt;&lt;property id=&quot;20307&quot; value=&quot;689&quot;/&gt;&lt;/object&gt;&lt;object type=&quot;3&quot; unique_id=&quot;255598&quot;&gt;&lt;property id=&quot;20148&quot; value=&quot;5&quot;/&gt;&lt;property id=&quot;20300&quot; value=&quot;Slide 15 - &amp;quot;Length of a Vessel&amp;quot;&quot;/&gt;&lt;property id=&quot;20307&quot; value=&quot;690&quot;/&gt;&lt;/object&gt;&lt;object type=&quot;3&quot; unique_id=&quot;255599&quot;&gt;&lt;property id=&quot;20148&quot; value=&quot;5&quot;/&gt;&lt;property id=&quot;20300&quot; value=&quot;Slide 16 - &amp;quot;Length of a Vessel&amp;quot;&quot;/&gt;&lt;property id=&quot;20307&quot; value=&quot;691&quot;/&gt;&lt;/object&gt;&lt;object type=&quot;3&quot; unique_id=&quot;255600&quot;&gt;&lt;property id=&quot;20148&quot; value=&quot;5&quot;/&gt;&lt;property id=&quot;20300&quot; value=&quot;Slide 17 - &amp;quot;Types of Engines and Drives&amp;quot;&quot;/&gt;&lt;property id=&quot;20307&quot; value=&quot;692&quot;/&gt;&lt;/object&gt;&lt;object type=&quot;3&quot; unique_id=&quot;255601&quot;&gt;&lt;property id=&quot;20148&quot; value=&quot;5&quot;/&gt;&lt;property id=&quot;20300&quot; value=&quot;Slide 18 - &amp;quot;Types of Engines and Drives&amp;quot;&quot;/&gt;&lt;property id=&quot;20307&quot; value=&quot;693&quot;/&gt;&lt;/object&gt;&lt;object type=&quot;3&quot; unique_id=&quot;255602&quot;&gt;&lt;property id=&quot;20148&quot; value=&quot;5&quot;/&gt;&lt;property id=&quot;20300&quot; value=&quot;Slide 19 - &amp;quot;Types of Engines and Drives&amp;quot;&quot;/&gt;&lt;property id=&quot;20307&quot; value=&quot;694&quot;/&gt;&lt;/object&gt;&lt;object type=&quot;3&quot; unique_id=&quot;255603&quot;&gt;&lt;property id=&quot;20148&quot; value=&quot;5&quot;/&gt;&lt;property id=&quot;20300&quot; value=&quot;Slide 20 - &amp;quot;Types of Engines and Drives&amp;quot;&quot;/&gt;&lt;property id=&quot;20307&quot; value=&quot;695&quot;/&gt;&lt;/object&gt;&lt;object type=&quot;3&quot; unique_id=&quot;255604&quot;&gt;&lt;property id=&quot;20148&quot; value=&quot;5&quot;/&gt;&lt;property id=&quot;20300&quot; value=&quot;Slide 21 - &amp;quot;Types of Engines and Drives&amp;quot;&quot;/&gt;&lt;property id=&quot;20307&quot; value=&quot;696&quot;/&gt;&lt;/object&gt;&lt;object type=&quot;3&quot; unique_id=&quot;255605&quot;&gt;&lt;property id=&quot;20148&quot; value=&quot;5&quot;/&gt;&lt;property id=&quot;20300&quot; value=&quot;Slide 22 - &amp;quot;Personal Watercraft (PWC)&amp;quot;&quot;/&gt;&lt;property id=&quot;20307&quot; value=&quot;697&quot;/&gt;&lt;/object&gt;&lt;object type=&quot;3&quot; unique_id=&quot;255606&quot;&gt;&lt;property id=&quot;20148&quot; value=&quot;5&quot;/&gt;&lt;property id=&quot;20300&quot; value=&quot;Slide 23 - &amp;quot;Personal Watercraft (PWC)&amp;quot;&quot;/&gt;&lt;property id=&quot;20307&quot; value=&quot;698&quot;/&gt;&lt;/object&gt;&lt;object type=&quot;3&quot; unique_id=&quot;255607&quot;&gt;&lt;property id=&quot;20148&quot; value=&quot;5&quot;/&gt;&lt;property id=&quot;20300&quot; value=&quot;Slide 24 - &amp;quot;Personal Watercraft (PWC)&amp;quot;&quot;/&gt;&lt;property id=&quot;20307&quot; value=&quot;699&quot;/&gt;&lt;/object&gt;&lt;object type=&quot;3&quot; unique_id=&quot;255608&quot;&gt;&lt;property id=&quot;20148&quot; value=&quot;5&quot;/&gt;&lt;property id=&quot;20300&quot; value=&quot;Slide 25 - &amp;quot;Sailboats&amp;quot;&quot;/&gt;&lt;property id=&quot;20307&quot; value=&quot;700&quot;/&gt;&lt;/object&gt;&lt;object type=&quot;3&quot; unique_id=&quot;255609&quot;&gt;&lt;property id=&quot;20148&quot; value=&quot;5&quot;/&gt;&lt;property id=&quot;20300&quot; value=&quot;Slide 26&quot;/&gt;&lt;property id=&quot;20307&quot; value=&quot;701&quot;/&gt;&lt;/object&gt;&lt;object type=&quot;3&quot; unique_id=&quot;255610&quot;&gt;&lt;property id=&quot;20148&quot; value=&quot;5&quot;/&gt;&lt;property id=&quot;20300&quot; value=&quot;Slide 27&quot;/&gt;&lt;property id=&quot;20307&quot; value=&quot;702&quot;/&gt;&lt;/object&gt;&lt;object type=&quot;3&quot; unique_id=&quot;255611&quot;&gt;&lt;property id=&quot;20148&quot; value=&quot;5&quot;/&gt;&lt;property id=&quot;20300&quot; value=&quot;Slide 28&quot;/&gt;&lt;property id=&quot;20307&quot; value=&quot;703&quot;/&gt;&lt;/object&gt;&lt;object type=&quot;3&quot; unique_id=&quot;255612&quot;&gt;&lt;property id=&quot;20148&quot; value=&quot;5&quot;/&gt;&lt;property id=&quot;20300&quot; value=&quot;Slide 49 - &amp;quot;Trailering Your Vessel&amp;quot;&quot;/&gt;&lt;property id=&quot;20307&quot; value=&quot;707&quot;/&gt;&lt;/object&gt;&lt;object type=&quot;3&quot; unique_id=&quot;255613&quot;&gt;&lt;property id=&quot;20148&quot; value=&quot;5&quot;/&gt;&lt;property id=&quot;20300&quot; value=&quot;Slide 59 - &amp;quot;Vessel Maintenance&amp;quot;&quot;/&gt;&lt;property id=&quot;20307&quot; value=&quot;708&quot;/&gt;&lt;/object&gt;&lt;object type=&quot;3&quot; unique_id=&quot;255614&quot;&gt;&lt;property id=&quot;20148&quot; value=&quot;5&quot;/&gt;&lt;property id=&quot;20300&quot; value=&quot;Slide 63 - &amp;quot;Preventing Theft&amp;quot;&quot;/&gt;&lt;property id=&quot;20307&quot; value=&quot;709&quot;/&gt;&lt;/object&gt;&lt;object type=&quot;3&quot; unique_id=&quot;255615&quot;&gt;&lt;property id=&quot;20148&quot; value=&quot;5&quot;/&gt;&lt;property id=&quot;20300&quot; value=&quot;Slide 72 - &amp;quot;Casting Off&amp;quot;&quot;/&gt;&lt;property id=&quot;20307&quot; value=&quot;710&quot;/&gt;&lt;/object&gt;&lt;object type=&quot;3&quot; unique_id=&quot;255616&quot;&gt;&lt;property id=&quot;20148&quot; value=&quot;5&quot;/&gt;&lt;property id=&quot;20300&quot; value=&quot;Slide 109 - &amp;quot;Night Navigation&amp;quot;&quot;/&gt;&lt;property id=&quot;20307&quot; value=&quot;711&quot;/&gt;&lt;/object&gt;&lt;object type=&quot;3&quot; unique_id=&quot;255617&quot;&gt;&lt;property id=&quot;20148&quot; value=&quot;5&quot;/&gt;&lt;property id=&quot;20300&quot; value=&quot;Slide 135 - &amp;quot;Changing Water Levels&amp;quot;&quot;/&gt;&lt;property id=&quot;20307&quot; value=&quot;712&quot;/&gt;&lt;/object&gt;&lt;object type=&quot;3&quot; unique_id=&quot;255618&quot;&gt;&lt;property id=&quot;20148&quot; value=&quot;5&quot;/&gt;&lt;property id=&quot;20300&quot; value=&quot;Slide 150 - &amp;quot;Avoid Propeller Strike Injuries&amp;quot;&quot;/&gt;&lt;property id=&quot;20307&quot; value=&quot;713&quot;/&gt;&lt;/object&gt;&lt;object type=&quot;3&quot; unique_id=&quot;255619&quot;&gt;&lt;property id=&quot;20148&quot; value=&quot;5&quot;/&gt;&lt;property id=&quot;20300&quot; value=&quot;Slide 169 - &amp;quot;Alcohol and Drugs&amp;quot;&quot;/&gt;&lt;property id=&quot;20307&quot; value=&quot;714&quot;/&gt;&lt;/object&gt;&lt;object type=&quot;3&quot; unique_id=&quot;255620&quot;&gt;&lt;property id=&quot;20148&quot; value=&quot;5&quot;/&gt;&lt;property id=&quot;20300&quot; value=&quot;Slide 173 - &amp;quot;Obstructing Navigation&amp;quot;&quot;/&gt;&lt;property id=&quot;20307&quot; value=&quot;715&quot;/&gt;&lt;/object&gt;&lt;object type=&quot;3&quot; unique_id=&quot;255621&quot;&gt;&lt;property id=&quot;20148&quot; value=&quot;5&quot;/&gt;&lt;property id=&quot;20300&quot; value=&quot;Slide 177 - &amp;quot;Personal Flotation Devices (PFDs)&amp;quot;&quot;/&gt;&lt;property id=&quot;20307&quot; value=&quot;716&quot;/&gt;&lt;/object&gt;&lt;object type=&quot;3&quot; unique_id=&quot;255622&quot;&gt;&lt;property id=&quot;20148&quot; value=&quot;5&quot;/&gt;&lt;property id=&quot;20300&quot; value=&quot;Slide 192 - &amp;quot;Ventilation Systems&amp;quot;&quot;/&gt;&lt;property id=&quot;20307&quot; value=&quot;717&quot;/&gt;&lt;/object&gt;&lt;object type=&quot;3&quot; unique_id=&quot;255623&quot;&gt;&lt;property id=&quot;20148&quot; value=&quot;5&quot;/&gt;&lt;property id=&quot;20300&quot; value=&quot;Slide 194 - &amp;quot;Navigation Lights&amp;quot;&quot;/&gt;&lt;property id=&quot;20307&quot; value=&quot;718&quot;/&gt;&lt;/object&gt;&lt;object type=&quot;3&quot; unique_id=&quot;255624&quot;&gt;&lt;property id=&quot;20148&quot; value=&quot;5&quot;/&gt;&lt;property id=&quot;20300&quot; value=&quot;Slide 195 - &amp;quot;Navigation Lights&amp;quot;&quot;/&gt;&lt;property id=&quot;20307&quot; value=&quot;719&quot;/&gt;&lt;/object&gt;&lt;object type=&quot;3&quot; unique_id=&quot;255625&quot;&gt;&lt;property id=&quot;20148&quot; value=&quot;5&quot;/&gt;&lt;property id=&quot;20300&quot; value=&quot;Slide 202 - &amp;quot;Visual Distress Signals&amp;quot;&quot;/&gt;&lt;property id=&quot;20307&quot; value=&quot;720&quot;/&gt;&lt;/object&gt;&lt;object type=&quot;3&quot; unique_id=&quot;255626&quot;&gt;&lt;property id=&quot;20148&quot; value=&quot;5&quot;/&gt;&lt;property id=&quot;20300&quot; value=&quot;Slide 208 - &amp;quot;Other Equipment and Regulations&amp;quot;&quot;/&gt;&lt;property id=&quot;20307&quot; value=&quot;721&quot;/&gt;&lt;/object&gt;&lt;object type=&quot;3&quot; unique_id=&quot;255627&quot;&gt;&lt;property id=&quot;20148&quot; value=&quot;5&quot;/&gt;&lt;property id=&quot;20300&quot; value=&quot;Slide 212 - &amp;quot;Waste, Oil, and Trash Disposal&amp;quot;&quot;/&gt;&lt;property id=&quot;20307&quot; value=&quot;722&quot;/&gt;&lt;/object&gt;&lt;object type=&quot;3&quot; unique_id=&quot;255628&quot;&gt;&lt;property id=&quot;20148&quot; value=&quot;5&quot;/&gt;&lt;property id=&quot;20300&quot; value=&quot;Slide 217 - &amp;quot;Waste, Oil, and Trash Disposal&amp;quot;&quot;/&gt;&lt;property id=&quot;20307&quot; value=&quot;723&quot;/&gt;&lt;/object&gt;&lt;object type=&quot;3&quot; unique_id=&quot;255629&quot;&gt;&lt;property id=&quot;20148&quot; value=&quot;5&quot;/&gt;&lt;property id=&quot;20300&quot; value=&quot;Slide 224 - &amp;quot;Stop Spread of Nuisance Species&amp;quot;&quot;/&gt;&lt;property id=&quot;20307&quot; value=&quot;724&quot;/&gt;&lt;/object&gt;&lt;object type=&quot;3&quot; unique_id=&quot;255630&quot;&gt;&lt;property id=&quot;20148&quot; value=&quot;5&quot;/&gt;&lt;property id=&quot;20300&quot; value=&quot;Slide 228 - &amp;quot;Chapter Five&amp;#x0D;&amp;#x0A;&amp;quot;&quot;/&gt;&lt;property id=&quot;20307&quot; value=&quot;725&quot;/&gt;&lt;/object&gt;&lt;object type=&quot;3&quot; unique_id=&quot;255631&quot;&gt;&lt;property id=&quot;20148&quot; value=&quot;5&quot;/&gt;&lt;property id=&quot;20300&quot; value=&quot;Slide 229 - &amp;quot;Key Topics&amp;quot;&quot;/&gt;&lt;property id=&quot;20307&quot; value=&quot;726&quot;/&gt;&lt;/object&gt;&lt;object type=&quot;3&quot; unique_id=&quot;255632&quot;&gt;&lt;property id=&quot;20148&quot; value=&quot;5&quot;/&gt;&lt;property id=&quot;20300&quot; value=&quot;Slide 230 - &amp;quot;Objectives&amp;quot;&quot;/&gt;&lt;property id=&quot;20307&quot; value=&quot;727&quot;/&gt;&lt;/object&gt;&lt;object type=&quot;3&quot; unique_id=&quot;255633&quot;&gt;&lt;property id=&quot;20148&quot; value=&quot;5&quot;/&gt;&lt;property id=&quot;20300&quot; value=&quot;Slide 231 - &amp;quot;Objectives&amp;quot;&quot;/&gt;&lt;property id=&quot;20307&quot; value=&quot;728&quot;/&gt;&lt;/object&gt;&lt;object type=&quot;3&quot; unique_id=&quot;255634&quot;&gt;&lt;property id=&quot;20148&quot; value=&quot;5&quot;/&gt;&lt;property id=&quot;20300&quot; value=&quot;Slide 232 - &amp;quot;Objectives&amp;quot;&quot;/&gt;&lt;property id=&quot;20307&quot; value=&quot;729&quot;/&gt;&lt;/object&gt;&lt;object type=&quot;3&quot; unique_id=&quot;255635&quot;&gt;&lt;property id=&quot;20148&quot; value=&quot;5&quot;/&gt;&lt;property id=&quot;20300&quot; value=&quot;Slide 233 - &amp;quot;Risk Management&amp;quot;&quot;/&gt;&lt;property id=&quot;20307&quot; value=&quot;730&quot;/&gt;&lt;/object&gt;&lt;object type=&quot;3&quot; unique_id=&quot;255636&quot;&gt;&lt;property id=&quot;20148&quot; value=&quot;5&quot;/&gt;&lt;property id=&quot;20300&quot; value=&quot;Slide 234 - &amp;quot;Risk Management&amp;quot;&quot;/&gt;&lt;property id=&quot;20307&quot; value=&quot;731&quot;/&gt;&lt;/object&gt;&lt;object type=&quot;3&quot; unique_id=&quot;255637&quot;&gt;&lt;property id=&quot;20148&quot; value=&quot;5&quot;/&gt;&lt;property id=&quot;20300&quot; value=&quot;Slide 235 - &amp;quot;Risk Management&amp;quot;&quot;/&gt;&lt;property id=&quot;20307&quot; value=&quot;732&quot;/&gt;&lt;/object&gt;&lt;object type=&quot;3&quot; unique_id=&quot;255638&quot;&gt;&lt;property id=&quot;20148&quot; value=&quot;5&quot;/&gt;&lt;property id=&quot;20300&quot; value=&quot;Slide 236 - &amp;quot;Risk Management&amp;quot;&quot;/&gt;&lt;property id=&quot;20307&quot; value=&quot;733&quot;/&gt;&lt;/object&gt;&lt;object type=&quot;3&quot; unique_id=&quot;255639&quot;&gt;&lt;property id=&quot;20148&quot; value=&quot;5&quot;/&gt;&lt;property id=&quot;20300&quot; value=&quot;Slide 237 - &amp;quot;Risk Management&amp;quot;&quot;/&gt;&lt;property id=&quot;20307&quot; value=&quot;734&quot;/&gt;&lt;/object&gt;&lt;object type=&quot;3&quot; unique_id=&quot;255640&quot;&gt;&lt;property id=&quot;20148&quot; value=&quot;5&quot;/&gt;&lt;property id=&quot;20300&quot; value=&quot;Slide 238 - &amp;quot;Risk Management&amp;quot;&quot;/&gt;&lt;property id=&quot;20307&quot; value=&quot;735&quot;/&gt;&lt;/object&gt;&lt;object type=&quot;3&quot; unique_id=&quot;255641&quot;&gt;&lt;property id=&quot;20148&quot; value=&quot;5&quot;/&gt;&lt;property id=&quot;20300&quot; value=&quot;Slide 239 - &amp;quot;Risk Management&amp;quot;&quot;/&gt;&lt;property id=&quot;20307&quot; value=&quot;736&quot;/&gt;&lt;/object&gt;&lt;object type=&quot;3&quot; unique_id=&quot;255642&quot;&gt;&lt;property id=&quot;20148&quot; value=&quot;5&quot;/&gt;&lt;property id=&quot;20300&quot; value=&quot;Slide 240 - &amp;quot;Risk Management&amp;quot;&quot;/&gt;&lt;property id=&quot;20307&quot; value=&quot;737&quot;/&gt;&lt;/object&gt;&lt;object type=&quot;3&quot; unique_id=&quot;255643&quot;&gt;&lt;property id=&quot;20148&quot; value=&quot;5&quot;/&gt;&lt;property id=&quot;20300&quot; value=&quot;Slide 241 - &amp;quot;Boating Accidents&amp;quot;&quot;/&gt;&lt;property id=&quot;20307&quot; value=&quot;738&quot;/&gt;&lt;/object&gt;&lt;object type=&quot;3&quot; unique_id=&quot;255644&quot;&gt;&lt;property id=&quot;20148&quot; value=&quot;5&quot;/&gt;&lt;property id=&quot;20300&quot; value=&quot;Slide 242 - &amp;quot;Boating Accidents&amp;quot;&quot;/&gt;&lt;property id=&quot;20307&quot; value=&quot;739&quot;/&gt;&lt;/object&gt;&lt;object type=&quot;3&quot; unique_id=&quot;255645&quot;&gt;&lt;property id=&quot;20148&quot; value=&quot;5&quot;/&gt;&lt;property id=&quot;20300&quot; value=&quot;Slide 243 - &amp;quot;Boating Accidents&amp;quot;&quot;/&gt;&lt;property id=&quot;20307&quot; value=&quot;740&quot;/&gt;&lt;/object&gt;&lt;object type=&quot;3&quot; unique_id=&quot;255646&quot;&gt;&lt;property id=&quot;20148&quot; value=&quot;5&quot;/&gt;&lt;property id=&quot;20300&quot; value=&quot;Slide 244 - &amp;quot;Boating Accidents&amp;quot;&quot;/&gt;&lt;property id=&quot;20307&quot; value=&quot;741&quot;/&gt;&lt;/object&gt;&lt;object type=&quot;3&quot; unique_id=&quot;255647&quot;&gt;&lt;property id=&quot;20148&quot; value=&quot;5&quot;/&gt;&lt;property id=&quot;20300&quot; value=&quot;Slide 245 - &amp;quot;Boating Accidents&amp;quot;&quot;/&gt;&lt;property id=&quot;20307&quot; value=&quot;742&quot;/&gt;&lt;/object&gt;&lt;object type=&quot;3&quot; unique_id=&quot;255648&quot;&gt;&lt;property id=&quot;20148&quot; value=&quot;5&quot;/&gt;&lt;property id=&quot;20300&quot; value=&quot;Slide 246 - &amp;quot;Boating Accidents&amp;quot;&quot;/&gt;&lt;property id=&quot;20307&quot; value=&quot;743&quot;/&gt;&lt;/object&gt;&lt;object type=&quot;3&quot; unique_id=&quot;255649&quot;&gt;&lt;property id=&quot;20148&quot; value=&quot;5&quot;/&gt;&lt;property id=&quot;20300&quot; value=&quot;Slide 247 - &amp;quot;Boating Accidents&amp;quot;&quot;/&gt;&lt;property id=&quot;20307&quot; value=&quot;744&quot;/&gt;&lt;/object&gt;&lt;object type=&quot;3&quot; unique_id=&quot;255650&quot;&gt;&lt;property id=&quot;20148&quot; value=&quot;5&quot;/&gt;&lt;property id=&quot;20300&quot; value=&quot;Slide 248 - &amp;quot;Boating Accidents&amp;quot;&quot;/&gt;&lt;property id=&quot;20307&quot; value=&quot;745&quot;/&gt;&lt;/object&gt;&lt;object type=&quot;3&quot; unique_id=&quot;255651&quot;&gt;&lt;property id=&quot;20148&quot; value=&quot;5&quot;/&gt;&lt;property id=&quot;20300&quot; value=&quot;Slide 249 - &amp;quot;Boating Accidents&amp;quot;&quot;/&gt;&lt;property id=&quot;20307&quot; value=&quot;746&quot;/&gt;&lt;/object&gt;&lt;object type=&quot;3&quot; unique_id=&quot;255652&quot;&gt;&lt;property id=&quot;20148&quot; value=&quot;5&quot;/&gt;&lt;property id=&quot;20300&quot; value=&quot;Slide 250 - &amp;quot;Boating Accidents&amp;quot;&quot;/&gt;&lt;property id=&quot;20307&quot; value=&quot;747&quot;/&gt;&lt;/object&gt;&lt;object type=&quot;3&quot; unique_id=&quot;255653&quot;&gt;&lt;property id=&quot;20148&quot; value=&quot;5&quot;/&gt;&lt;property id=&quot;20300&quot; value=&quot;Slide 251 - &amp;quot;Boating Accidents&amp;quot;&quot;/&gt;&lt;property id=&quot;20307&quot; value=&quot;748&quot;/&gt;&lt;/object&gt;&lt;object type=&quot;3&quot; unique_id=&quot;255654&quot;&gt;&lt;property id=&quot;20148&quot; value=&quot;5&quot;/&gt;&lt;property id=&quot;20300&quot; value=&quot;Slide 252 - &amp;quot;Boating Accidents&amp;quot;&quot;/&gt;&lt;property id=&quot;20307&quot; value=&quot;749&quot;/&gt;&lt;/object&gt;&lt;object type=&quot;3&quot; unique_id=&quot;255655&quot;&gt;&lt;property id=&quot;20148&quot; value=&quot;5&quot;/&gt;&lt;property id=&quot;20300&quot; value=&quot;Slide 253 - &amp;quot;Boating Accidents&amp;quot;&quot;/&gt;&lt;property id=&quot;20307&quot; value=&quot;750&quot;/&gt;&lt;/object&gt;&lt;object type=&quot;3&quot; unique_id=&quot;255656&quot;&gt;&lt;property id=&quot;20148&quot; value=&quot;5&quot;/&gt;&lt;property id=&quot;20300&quot; value=&quot;Slide 254 - &amp;quot;Personal Injuries&amp;quot;&quot;/&gt;&lt;property id=&quot;20307&quot; value=&quot;751&quot;/&gt;&lt;/object&gt;&lt;object type=&quot;3&quot; unique_id=&quot;255657&quot;&gt;&lt;property id=&quot;20148&quot; value=&quot;5&quot;/&gt;&lt;property id=&quot;20300&quot; value=&quot;Slide 255 - &amp;quot;Personal Injuries&amp;quot;&quot;/&gt;&lt;property id=&quot;20307&quot; value=&quot;752&quot;/&gt;&lt;/object&gt;&lt;object type=&quot;3&quot; unique_id=&quot;255658&quot;&gt;&lt;property id=&quot;20148&quot; value=&quot;5&quot;/&gt;&lt;property id=&quot;20300&quot; value=&quot;Slide 256 - &amp;quot;Personal Injuries&amp;quot;&quot;/&gt;&lt;property id=&quot;20307&quot; value=&quot;753&quot;/&gt;&lt;/object&gt;&lt;object type=&quot;3&quot; unique_id=&quot;255659&quot;&gt;&lt;property id=&quot;20148&quot; value=&quot;5&quot;/&gt;&lt;property id=&quot;20300&quot; value=&quot;Slide 257 - &amp;quot;Personal Injuries&amp;quot;&quot;/&gt;&lt;property id=&quot;20307&quot; value=&quot;754&quot;/&gt;&lt;/object&gt;&lt;object type=&quot;3&quot; unique_id=&quot;255660&quot;&gt;&lt;property id=&quot;20148&quot; value=&quot;5&quot;/&gt;&lt;property id=&quot;20300&quot; value=&quot;Slide 258 - &amp;quot;Personal Injuries&amp;quot;&quot;/&gt;&lt;property id=&quot;20307&quot; value=&quot;755&quot;/&gt;&lt;/object&gt;&lt;object type=&quot;3&quot; unique_id=&quot;255661&quot;&gt;&lt;property id=&quot;20148&quot; value=&quot;5&quot;/&gt;&lt;property id=&quot;20300&quot; value=&quot;Slide 259 - &amp;quot;Personal Injuries&amp;quot;&quot;/&gt;&lt;property id=&quot;20307&quot; value=&quot;756&quot;/&gt;&lt;/object&gt;&lt;object type=&quot;3&quot; unique_id=&quot;255662&quot;&gt;&lt;property id=&quot;20148&quot; value=&quot;5&quot;/&gt;&lt;property id=&quot;20300&quot; value=&quot;Slide 260 - &amp;quot;Personal Injuries&amp;quot;&quot;/&gt;&lt;property id=&quot;20307&quot; value=&quot;757&quot;/&gt;&lt;/object&gt;&lt;object type=&quot;3&quot; unique_id=&quot;255663&quot;&gt;&lt;property id=&quot;20148&quot; value=&quot;5&quot;/&gt;&lt;property id=&quot;20300&quot; value=&quot;Slide 261 - &amp;quot;Personal Injuries&amp;quot;&quot;/&gt;&lt;property id=&quot;20307&quot; value=&quot;758&quot;/&gt;&lt;/object&gt;&lt;object type=&quot;3&quot; unique_id=&quot;255664&quot;&gt;&lt;property id=&quot;20148&quot; value=&quot;5&quot;/&gt;&lt;property id=&quot;20300&quot; value=&quot;Slide 262 - &amp;quot;Personal Injuries&amp;quot;&quot;/&gt;&lt;property id=&quot;20307&quot; value=&quot;759&quot;/&gt;&lt;/object&gt;&lt;object type=&quot;3&quot; unique_id=&quot;255665&quot;&gt;&lt;property id=&quot;20148&quot; value=&quot;5&quot;/&gt;&lt;property id=&quot;20300&quot; value=&quot;Slide 263 - &amp;quot;Personal Injuries&amp;quot;&quot;/&gt;&lt;property id=&quot;20307&quot; value=&quot;760&quot;/&gt;&lt;/object&gt;&lt;object type=&quot;3&quot; unique_id=&quot;255666&quot;&gt;&lt;property id=&quot;20148&quot; value=&quot;5&quot;/&gt;&lt;property id=&quot;20300&quot; value=&quot;Slide 264 - &amp;quot;Personal Injuries&amp;quot;&quot;/&gt;&lt;property id=&quot;20307&quot; value=&quot;761&quot;/&gt;&lt;/object&gt;&lt;object type=&quot;3&quot; unique_id=&quot;255667&quot;&gt;&lt;property id=&quot;20148&quot; value=&quot;5&quot;/&gt;&lt;property id=&quot;20300&quot; value=&quot;Slide 265 - &amp;quot;Personal Injuries&amp;quot;&quot;/&gt;&lt;property id=&quot;20307&quot; value=&quot;762&quot;/&gt;&lt;/object&gt;&lt;object type=&quot;3&quot; unique_id=&quot;255668&quot;&gt;&lt;property id=&quot;20148&quot; value=&quot;5&quot;/&gt;&lt;property id=&quot;20300&quot; value=&quot;Slide 266 - &amp;quot;Personal Injuries&amp;quot;&quot;/&gt;&lt;property id=&quot;20307&quot; value=&quot;763&quot;/&gt;&lt;/object&gt;&lt;object type=&quot;3&quot; unique_id=&quot;255669&quot;&gt;&lt;property id=&quot;20148&quot; value=&quot;5&quot;/&gt;&lt;property id=&quot;20300&quot; value=&quot;Slide 267 - &amp;quot;Personal Injuries&amp;quot;&quot;/&gt;&lt;property id=&quot;20307&quot; value=&quot;764&quot;/&gt;&lt;/object&gt;&lt;object type=&quot;3&quot; unique_id=&quot;255670&quot;&gt;&lt;property id=&quot;20148&quot; value=&quot;5&quot;/&gt;&lt;property id=&quot;20300&quot; value=&quot;Slide 268 - &amp;quot;Personal Injuries&amp;quot;&quot;/&gt;&lt;property id=&quot;20307&quot; value=&quot;765&quot;/&gt;&lt;/object&gt;&lt;object type=&quot;3&quot; unique_id=&quot;255671&quot;&gt;&lt;property id=&quot;20148&quot; value=&quot;5&quot;/&gt;&lt;property id=&quot;20300&quot; value=&quot;Slide 269 - &amp;quot;Personal Injuries&amp;quot;&quot;/&gt;&lt;property id=&quot;20307&quot; value=&quot;766&quot;/&gt;&lt;/object&gt;&lt;object type=&quot;3&quot; unique_id=&quot;255672&quot;&gt;&lt;property id=&quot;20148&quot; value=&quot;5&quot;/&gt;&lt;property id=&quot;20300&quot; value=&quot;Slide 270 - &amp;quot;Personal Injuries&amp;quot;&quot;/&gt;&lt;property id=&quot;20307&quot; value=&quot;767&quot;/&gt;&lt;/object&gt;&lt;object type=&quot;3&quot; unique_id=&quot;255673&quot;&gt;&lt;property id=&quot;20148&quot; value=&quot;5&quot;/&gt;&lt;property id=&quot;20300&quot; value=&quot;Slide 271 - &amp;quot;Personal Injuries&amp;quot;&quot;/&gt;&lt;property id=&quot;20307&quot; value=&quot;768&quot;/&gt;&lt;/object&gt;&lt;object type=&quot;3&quot; unique_id=&quot;255674&quot;&gt;&lt;property id=&quot;20148&quot; value=&quot;5&quot;/&gt;&lt;property id=&quot;20300&quot; value=&quot;Slide 272 - &amp;quot;Personal Injuries&amp;quot;&quot;/&gt;&lt;property id=&quot;20307&quot; value=&quot;769&quot;/&gt;&lt;/object&gt;&lt;object type=&quot;3&quot; unique_id=&quot;255675&quot;&gt;&lt;property id=&quot;20148&quot; value=&quot;5&quot;/&gt;&lt;property id=&quot;20300&quot; value=&quot;Slide 273 - &amp;quot;Personal Injuries&amp;quot;&quot;/&gt;&lt;property id=&quot;20307&quot; value=&quot;770&quot;/&gt;&lt;/object&gt;&lt;object type=&quot;3&quot; unique_id=&quot;255676&quot;&gt;&lt;property id=&quot;20148&quot; value=&quot;5&quot;/&gt;&lt;property id=&quot;20300&quot; value=&quot;Slide 274 - &amp;quot;Personal Injuries&amp;quot;&quot;/&gt;&lt;property id=&quot;20307&quot; value=&quot;771&quot;/&gt;&lt;/object&gt;&lt;object type=&quot;3&quot; unique_id=&quot;255677&quot;&gt;&lt;property id=&quot;20148&quot; value=&quot;5&quot;/&gt;&lt;property id=&quot;20300&quot; value=&quot;Slide 275 - &amp;quot;Weather Emergencies&amp;quot;&quot;/&gt;&lt;property id=&quot;20307&quot; value=&quot;772&quot;/&gt;&lt;/object&gt;&lt;object type=&quot;3&quot; unique_id=&quot;255678&quot;&gt;&lt;property id=&quot;20148&quot; value=&quot;5&quot;/&gt;&lt;property id=&quot;20300&quot; value=&quot;Slide 276 - &amp;quot;Weather Emergencies&amp;quot;&quot;/&gt;&lt;property id=&quot;20307&quot; value=&quot;773&quot;/&gt;&lt;/object&gt;&lt;object type=&quot;3&quot; unique_id=&quot;255679&quot;&gt;&lt;property id=&quot;20148&quot; value=&quot;5&quot;/&gt;&lt;property id=&quot;20300&quot; value=&quot;Slide 277 - &amp;quot;Weather Emergencies&amp;quot;&quot;/&gt;&lt;property id=&quot;20307&quot; value=&quot;774&quot;/&gt;&lt;/object&gt;&lt;object type=&quot;3&quot; unique_id=&quot;255680&quot;&gt;&lt;property id=&quot;20148&quot; value=&quot;5&quot;/&gt;&lt;property id=&quot;20300&quot; value=&quot;Slide 278 - &amp;quot;Weather Emergencies&amp;quot;&quot;/&gt;&lt;property id=&quot;20307&quot; value=&quot;775&quot;/&gt;&lt;/object&gt;&lt;object type=&quot;3&quot; unique_id=&quot;255681&quot;&gt;&lt;property id=&quot;20148&quot; value=&quot;5&quot;/&gt;&lt;property id=&quot;20300&quot; value=&quot;Slide 279 - &amp;quot;Weather Emergencies&amp;quot;&quot;/&gt;&lt;property id=&quot;20307&quot; value=&quot;776&quot;/&gt;&lt;/object&gt;&lt;object type=&quot;3&quot; unique_id=&quot;255682&quot;&gt;&lt;property id=&quot;20148&quot; value=&quot;5&quot;/&gt;&lt;property id=&quot;20300&quot; value=&quot;Slide 280 - &amp;quot;Weather Emergencies&amp;quot;&quot;/&gt;&lt;property id=&quot;20307&quot; value=&quot;777&quot;/&gt;&lt;/object&gt;&lt;object type=&quot;3&quot; unique_id=&quot;255683&quot;&gt;&lt;property id=&quot;20148&quot; value=&quot;5&quot;/&gt;&lt;property id=&quot;20300&quot; value=&quot;Slide 281 - &amp;quot;Summoning Help&amp;quot;&quot;/&gt;&lt;property id=&quot;20307&quot; value=&quot;778&quot;/&gt;&lt;/object&gt;&lt;object type=&quot;3&quot; unique_id=&quot;255684&quot;&gt;&lt;property id=&quot;20148&quot; value=&quot;5&quot;/&gt;&lt;property id=&quot;20300&quot; value=&quot;Slide 282&quot;/&gt;&lt;property id=&quot;20307&quot; value=&quot;779&quot;/&gt;&lt;/object&gt;&lt;object type=&quot;3&quot; unique_id=&quot;255685&quot;&gt;&lt;property id=&quot;20148&quot; value=&quot;5&quot;/&gt;&lt;property id=&quot;20300&quot; value=&quot;Slide 286 - &amp;quot;Objectives&amp;quot;&quot;/&gt;&lt;property id=&quot;20307&quot; value=&quot;780&quot;/&gt;&lt;/object&gt;&lt;object type=&quot;3&quot; unique_id=&quot;264310&quot;&gt;&lt;property id=&quot;20148&quot; value=&quot;5&quot;/&gt;&lt;property id=&quot;20300&quot; value=&quot;Slide 167&quot;/&gt;&lt;property id=&quot;20307&quot; value=&quot;781&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Boat Ed">
      <a:dk1>
        <a:sysClr val="windowText" lastClr="000000"/>
      </a:dk1>
      <a:lt1>
        <a:sysClr val="window" lastClr="FFFFFF"/>
      </a:lt1>
      <a:dk2>
        <a:srgbClr val="04617B"/>
      </a:dk2>
      <a:lt2>
        <a:srgbClr val="DBF5F9"/>
      </a:lt2>
      <a:accent1>
        <a:srgbClr val="0F6FC6"/>
      </a:accent1>
      <a:accent2>
        <a:srgbClr val="0F6FC6"/>
      </a:accent2>
      <a:accent3>
        <a:srgbClr val="59A9F2"/>
      </a:accent3>
      <a:accent4>
        <a:srgbClr val="0F6FC6"/>
      </a:accent4>
      <a:accent5>
        <a:srgbClr val="7CCA62"/>
      </a:accent5>
      <a:accent6>
        <a:srgbClr val="A5C249"/>
      </a:accent6>
      <a:hlink>
        <a:srgbClr val="59A9F2"/>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14135</TotalTime>
  <Words>3430</Words>
  <Application>Microsoft Office PowerPoint</Application>
  <PresentationFormat>On-screen Show (4:3)</PresentationFormat>
  <Paragraphs>526</Paragraphs>
  <Slides>56</Slides>
  <Notes>48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Arial</vt:lpstr>
      <vt:lpstr>Arial Black</vt:lpstr>
      <vt:lpstr>Calibri</vt:lpstr>
      <vt:lpstr>Wingdings</vt:lpstr>
      <vt:lpstr>Wingdings 2</vt:lpstr>
      <vt:lpstr>Office Theme</vt:lpstr>
      <vt:lpstr>title page</vt:lpstr>
      <vt:lpstr>Chapter 5 </vt:lpstr>
      <vt:lpstr>Key Topics</vt:lpstr>
      <vt:lpstr>Objectives</vt:lpstr>
      <vt:lpstr>Objectives</vt:lpstr>
      <vt:lpstr>Objectives</vt:lpstr>
      <vt:lpstr>Risk Management</vt:lpstr>
      <vt:lpstr>Risk Management</vt:lpstr>
      <vt:lpstr>Risk Management</vt:lpstr>
      <vt:lpstr>Risk Management</vt:lpstr>
      <vt:lpstr>Risk Management</vt:lpstr>
      <vt:lpstr>Risk Management</vt:lpstr>
      <vt:lpstr>Risk Management</vt:lpstr>
      <vt:lpstr>Risk Management</vt:lpstr>
      <vt:lpstr>Risk Management</vt:lpstr>
      <vt:lpstr>Minimize Risk of Drowning</vt:lpstr>
      <vt:lpstr>Boating Accidents</vt:lpstr>
      <vt:lpstr>Boating Accidents</vt:lpstr>
      <vt:lpstr>Boating Accidents</vt:lpstr>
      <vt:lpstr>Boating Accidents</vt:lpstr>
      <vt:lpstr>Boating Accidents</vt:lpstr>
      <vt:lpstr>Boating Accidents</vt:lpstr>
      <vt:lpstr>Boating Accidents</vt:lpstr>
      <vt:lpstr>Boating Accidents</vt:lpstr>
      <vt:lpstr>Boating Accidents</vt:lpstr>
      <vt:lpstr>Boating Accidents</vt:lpstr>
      <vt:lpstr>Boating Accidents</vt:lpstr>
      <vt:lpstr>Boating Accidents</vt:lpstr>
      <vt:lpstr>Boating Accidents</vt:lpstr>
      <vt:lpstr>Personal Injuries</vt:lpstr>
      <vt:lpstr>Cold Water Immersion</vt:lpstr>
      <vt:lpstr>Cold Water Immersion</vt:lpstr>
      <vt:lpstr>Personal Injuries</vt:lpstr>
      <vt:lpstr>Personal Injuries</vt:lpstr>
      <vt:lpstr>Personal Injuries</vt:lpstr>
      <vt:lpstr>Personal Injuries</vt:lpstr>
      <vt:lpstr>Personal Injuries</vt:lpstr>
      <vt:lpstr>Personal Injuries</vt:lpstr>
      <vt:lpstr>Personal Injuries</vt:lpstr>
      <vt:lpstr>Personal Injuries</vt:lpstr>
      <vt:lpstr>Personal Injuries</vt:lpstr>
      <vt:lpstr>Personal Injuries</vt:lpstr>
      <vt:lpstr>Personal Injuries</vt:lpstr>
      <vt:lpstr>Weather Emergencies</vt:lpstr>
      <vt:lpstr>Weather Emergencies</vt:lpstr>
      <vt:lpstr>Weather Emergencies</vt:lpstr>
      <vt:lpstr>Weather Emergencies</vt:lpstr>
      <vt:lpstr>Summoning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Chapter 5 </vt:lpstr>
    </vt:vector>
  </TitlesOfParts>
  <Company>Kalkomey Enterprises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S</cp:lastModifiedBy>
  <cp:revision>1197</cp:revision>
  <dcterms:created xsi:type="dcterms:W3CDTF">2010-11-03T21:16:10Z</dcterms:created>
  <dcterms:modified xsi:type="dcterms:W3CDTF">2020-02-15T12:27:15Z</dcterms:modified>
</cp:coreProperties>
</file>